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37"/>
  </p:notesMasterIdLst>
  <p:handoutMasterIdLst>
    <p:handoutMasterId r:id="rId38"/>
  </p:handoutMasterIdLst>
  <p:sldIdLst>
    <p:sldId id="263" r:id="rId3"/>
    <p:sldId id="259" r:id="rId4"/>
    <p:sldId id="264" r:id="rId5"/>
    <p:sldId id="265" r:id="rId6"/>
    <p:sldId id="266" r:id="rId7"/>
    <p:sldId id="271" r:id="rId8"/>
    <p:sldId id="272" r:id="rId9"/>
    <p:sldId id="274" r:id="rId10"/>
    <p:sldId id="273" r:id="rId11"/>
    <p:sldId id="301" r:id="rId12"/>
    <p:sldId id="302" r:id="rId13"/>
    <p:sldId id="303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2941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noProof="0" dirty="0" smtClean="0"/>
              <a:t>Use brief bullets and discuss</a:t>
            </a:r>
            <a:r>
              <a:rPr lang="el-GR" baseline="0" noProof="0" dirty="0" smtClean="0"/>
              <a:t> details verbally.</a:t>
            </a:r>
            <a:endParaRPr lang="el-GR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l-GR" noProof="1" smtClean="0"/>
              <a:t>Kλικ για επεξεργασία του τίτλου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noProof="1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C5A2C-8CF9-418C-929E-59F23F70E5F3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29F9C-0FE7-4725-BBF1-3A439DEFF6B8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042D-FBEA-40C8-ACF1-388DE857BC66}" type="datetime1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l-GR" noProof="1" smtClean="0"/>
              <a:t>Kλικ για επεξεργασία του τίτλου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l-GR" noProof="1" smtClean="0"/>
              <a:t>Kλικ για επεξεργασία των στυλ του υποδείγματος</a:t>
            </a:r>
          </a:p>
          <a:p>
            <a:pPr lvl="1"/>
            <a:r>
              <a:rPr lang="el-GR" noProof="1" smtClean="0"/>
              <a:t>Δεύτερου επιπέδου</a:t>
            </a:r>
          </a:p>
          <a:p>
            <a:pPr lvl="2"/>
            <a:r>
              <a:rPr lang="el-GR" noProof="1" smtClean="0"/>
              <a:t>Τρίτου επιπέδου</a:t>
            </a:r>
          </a:p>
          <a:p>
            <a:pPr lvl="3"/>
            <a:r>
              <a:rPr lang="el-GR" noProof="1" smtClean="0"/>
              <a:t>Τέταρτου επιπέδου</a:t>
            </a:r>
          </a:p>
          <a:p>
            <a:pPr lvl="4"/>
            <a:r>
              <a:rPr lang="el-GR" noProof="1" smtClean="0"/>
              <a:t>Πέμπτου επιπέδου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1/25/2012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214546" y="428604"/>
          <a:ext cx="5867400" cy="1447800"/>
        </p:xfrm>
        <a:graphic>
          <a:graphicData uri="http://schemas.openxmlformats.org/drawingml/2006/table">
            <a:tbl>
              <a:tblPr/>
              <a:tblGrid>
                <a:gridCol w="5867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ΡΙΣΤΟΤΕΛΕΙΟ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ΑΝΕΠΙΣΤΗΜΙΟ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Θ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ΕΣΣΑΛΟΝΙΚΗΣ</a:t>
                      </a:r>
                      <a:endParaRPr kumimoji="0" lang="en-GB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ΜΗΜΑ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Μ</a:t>
                      </a: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ΑΘΗΜΑΤΙΚΩΝ</a:t>
                      </a:r>
                      <a:endParaRPr kumimoji="0" lang="en-GB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r>
                        <a:rPr kumimoji="0" lang="el-G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ΕΤΑΠΤΥΧΙΑΚΟ</a:t>
                      </a: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Π</a:t>
                      </a:r>
                      <a:r>
                        <a:rPr kumimoji="0" lang="el-G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ΡΟΓΡΑΜΜΑ</a:t>
                      </a: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Σ</a:t>
                      </a:r>
                      <a:r>
                        <a:rPr kumimoji="0" lang="el-G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ΠΟΥΔΩΝ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“ΘΕΩΡΗΤΙΚΗ ΠΛΗΡΟΦΟΡΙΚΗ ΚΑΙ ΘΕΩΡΙΑ ΣΥΣΤΗΜΑΤΩΝ ΚΑΙ ΕΛΕΓΧΟΥ ”</a:t>
                      </a:r>
                      <a:endParaRPr kumimoji="0" lang="el-G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 descr="Saintd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642918"/>
            <a:ext cx="1049337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1714480" y="2643182"/>
            <a:ext cx="5857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Μοντελοποίηση δυναμικών συστημάτων με δεδομένη συνεχή συμπεριφορά</a:t>
            </a:r>
          </a:p>
          <a:p>
            <a:pPr algn="ctr"/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Μούρα Ελευθερία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1142976" y="5429264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Επιβλέπων: Νικόλαος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Καραμπετάκης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Αναπληρ.Καθηγητής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Α.Π.Θ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1285820" y="0"/>
            <a:ext cx="7858180" cy="939784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Πεπερασμένα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ζεύγη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Jordan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1071538" y="714356"/>
            <a:ext cx="7858180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929198"/>
            <a:ext cx="8863013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9" y="785794"/>
            <a:ext cx="8072462" cy="38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214290"/>
            <a:ext cx="8072462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928934"/>
            <a:ext cx="8863013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5705475"/>
            <a:ext cx="89297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8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1428736"/>
            <a:ext cx="75311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1285820" y="0"/>
            <a:ext cx="7858180" cy="939784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Αλγόριθμος κατασκευής πεπερασμένων ζευγών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Jordan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1071538" y="714356"/>
            <a:ext cx="7858180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1142984"/>
            <a:ext cx="807246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 t="40259"/>
          <a:stretch>
            <a:fillRect/>
          </a:stretch>
        </p:blipFill>
        <p:spPr bwMode="auto">
          <a:xfrm>
            <a:off x="1000100" y="4714884"/>
            <a:ext cx="8863013" cy="190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781208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857760"/>
            <a:ext cx="5829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781208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9" y="1643050"/>
            <a:ext cx="8072462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929066"/>
            <a:ext cx="7454929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285728"/>
            <a:ext cx="7812087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581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Επίλυση γραμμικού ομογενούς συστήματος  </a:t>
            </a:r>
            <a:r>
              <a:rPr lang="el-GR" sz="31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αλγεβρικών</a:t>
            </a:r>
            <a:r>
              <a:rPr lang="el-GR" sz="32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και διαφορικών εξισώσεων</a:t>
            </a:r>
            <a:endParaRPr lang="el-GR" sz="32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7812087" cy="500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643446"/>
            <a:ext cx="4437063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7" y="142852"/>
            <a:ext cx="8001024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884737"/>
            <a:ext cx="7812087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14290"/>
            <a:ext cx="8358246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786190"/>
            <a:ext cx="8215338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TextBox"/>
          <p:cNvSpPr txBox="1"/>
          <p:nvPr/>
        </p:nvSpPr>
        <p:spPr>
          <a:xfrm>
            <a:off x="1071538" y="214290"/>
            <a:ext cx="82153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Κατασκευή</a:t>
            </a:r>
            <a:r>
              <a:rPr lang="el-GR" sz="24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συστήματος αλγεβρικών και διαφορικών εξισώσεων δεδομένου του χώρου λύσεων</a:t>
            </a:r>
            <a:endParaRPr lang="el-GR" sz="24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5"/>
            <a:ext cx="81439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428860" y="928670"/>
            <a:ext cx="54292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428728" y="357166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Αντικείμενο της εργασίας</a:t>
            </a:r>
            <a:endParaRPr lang="el-GR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1357290" y="928670"/>
            <a:ext cx="7572376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000240"/>
            <a:ext cx="7812087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143512"/>
            <a:ext cx="4562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1428728" y="4357694"/>
            <a:ext cx="320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Σύμφωνα με το παράδειγμα μας</a:t>
            </a:r>
            <a:r>
              <a:rPr lang="el-GR" dirty="0" smtClean="0"/>
              <a:t>:</a:t>
            </a:r>
            <a:endParaRPr lang="el-GR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428604"/>
            <a:ext cx="7812087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7812087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71538" y="214290"/>
          <a:ext cx="7812088" cy="2366963"/>
        </p:xfrm>
        <a:graphic>
          <a:graphicData uri="http://schemas.openxmlformats.org/presentationml/2006/ole">
            <p:oleObj spid="_x0000_s1027" name="Έγγραφο" r:id="rId3" imgW="7811901" imgH="2381061" progId="Word.Document.12">
              <p:embed/>
            </p:oleObj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500306"/>
            <a:ext cx="78120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581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Επίλυση  γραμμικού ομογενούς συστήματος  </a:t>
            </a:r>
            <a:r>
              <a:rPr lang="el-GR" sz="31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αλγεβρικών</a:t>
            </a:r>
            <a:r>
              <a:rPr lang="el-GR" sz="32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εξισώσεων και  εξισώσεων διαφορών</a:t>
            </a:r>
            <a:endParaRPr lang="el-GR" sz="32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1428736"/>
            <a:ext cx="807246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7812087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7" y="428604"/>
            <a:ext cx="800102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7812087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5929330"/>
            <a:ext cx="781208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85818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7812087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143380"/>
            <a:ext cx="781208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7812087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1988" y="1758950"/>
            <a:ext cx="5278437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581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Κατασκευή συστήματος  </a:t>
            </a:r>
            <a:r>
              <a:rPr lang="el-GR" sz="31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αλγεβρικών</a:t>
            </a:r>
            <a:r>
              <a:rPr lang="el-GR" sz="32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εξισώσεων και  εξισώσεων διαφορών δεδομένου του χώρου λύσεων</a:t>
            </a:r>
            <a:endParaRPr lang="el-GR" sz="32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8072462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7812087" cy="527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643446"/>
            <a:ext cx="781208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1" y="142852"/>
            <a:ext cx="81439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78120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500438"/>
            <a:ext cx="2403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5072074"/>
            <a:ext cx="781208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 rot="10800000" flipV="1">
            <a:off x="1571604" y="714356"/>
            <a:ext cx="6182833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ΕΥΧΑΡΙΣΤΩ  ΓΙΑ ΤΗΝ ΠΡΟΣΟΧΗ ΣΑΣ</a:t>
            </a:r>
            <a:br>
              <a:rPr lang="el-GR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l-GR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ΚΑΛΕΣ ΓΙΟΡΤΕΣ!!!!</a:t>
            </a:r>
            <a:endParaRPr lang="el-GR" sz="28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6 - Εικόνα" descr="C:\Documents and Settings\Administrator\Επιφάνεια εργασίας\_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000240"/>
            <a:ext cx="5500726" cy="385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428728" y="35716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Πολυωνυμικοί πίνακες</a:t>
            </a:r>
            <a:endParaRPr lang="el-GR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1357290" y="928670"/>
            <a:ext cx="7572376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3000364" y="135729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7125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1087" y="1428736"/>
            <a:ext cx="7862913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2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4143380"/>
            <a:ext cx="7812087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000100" y="357166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Στοιχειώδεις πράξεις πολυωνυμικών  πινάκων</a:t>
            </a:r>
            <a:endParaRPr lang="el-GR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1214414" y="1000108"/>
            <a:ext cx="74295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71678"/>
            <a:ext cx="7812087" cy="35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357290" y="500042"/>
            <a:ext cx="7545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Smith</a:t>
            </a:r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μορφή ενός πολυωνυμικού πίνακα</a:t>
            </a:r>
            <a:endParaRPr lang="el-GR" sz="3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 flipV="1">
            <a:off x="1357290" y="1071546"/>
            <a:ext cx="7572428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2613"/>
            <a:ext cx="8002613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7812087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285820" y="357166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Μηδενικά  πολυωνυμικού  πίνακα</a:t>
            </a:r>
            <a:endParaRPr lang="el-GR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1285852" y="928670"/>
            <a:ext cx="74295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643578"/>
            <a:ext cx="31718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9" y="0"/>
            <a:ext cx="8072462" cy="527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786322"/>
            <a:ext cx="78120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1" y="214290"/>
            <a:ext cx="8143900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ommStra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DC93DCD-2796-4F98-AFCB-48CC23619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117</Words>
  <Application>Microsoft Office PowerPoint</Application>
  <PresentationFormat>Προβολή στην οθόνη (4:3)</PresentationFormat>
  <Paragraphs>38</Paragraphs>
  <Slides>34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36" baseType="lpstr">
      <vt:lpstr>RecommStrat</vt:lpstr>
      <vt:lpstr>Έγγραφο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Πεπερασμένα ζεύγη Jordan</vt:lpstr>
      <vt:lpstr>Διαφάνεια 11</vt:lpstr>
      <vt:lpstr>Αλγόριθμος κατασκευής πεπερασμένων ζευγών Jordan</vt:lpstr>
      <vt:lpstr>Διαφάνεια 13</vt:lpstr>
      <vt:lpstr>Διαφάνεια 14</vt:lpstr>
      <vt:lpstr>Διαφάνεια 15</vt:lpstr>
      <vt:lpstr>Επίλυση γραμμικού ομογενούς συστήματος  αλγεβρικών και διαφορικών εξισώσεων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Επίλυση  γραμμικού ομογενούς συστήματος  αλγεβρικών εξισώσεων και  εξισώσεων διαφορών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Κατασκευή συστήματος  αλγεβρικών εξισώσεων και  εξισώσεων διαφορών δεδομένου του χώρου λύσεων</vt:lpstr>
      <vt:lpstr>Διαφάνεια 31</vt:lpstr>
      <vt:lpstr>Διαφάνεια 32</vt:lpstr>
      <vt:lpstr>Διαφάνεια 33</vt:lpstr>
      <vt:lpstr>ΕΥΧΑΡΙΣΤΩ  ΓΙΑ ΤΗΝ ΠΡΟΣΟΧΗ ΣΑΣ ΚΑΛΕΣ ΓΙΟΡΤΕΣ!!!!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2011-12-11T18:07:50Z</dcterms:created>
  <dcterms:modified xsi:type="dcterms:W3CDTF">2012-01-24T22:58:34Z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