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7" r:id="rId2"/>
    <p:sldId id="294" r:id="rId3"/>
    <p:sldId id="258" r:id="rId4"/>
    <p:sldId id="280" r:id="rId5"/>
    <p:sldId id="281" r:id="rId6"/>
    <p:sldId id="282" r:id="rId7"/>
    <p:sldId id="309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7" r:id="rId18"/>
    <p:sldId id="299" r:id="rId19"/>
    <p:sldId id="298" r:id="rId20"/>
    <p:sldId id="304" r:id="rId21"/>
    <p:sldId id="308" r:id="rId22"/>
    <p:sldId id="275" r:id="rId23"/>
    <p:sldId id="276" r:id="rId24"/>
    <p:sldId id="274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8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akabek\Desktop\Book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23820556622571"/>
          <c:y val="0.13537726458291857"/>
          <c:w val="0.55652985888201489"/>
          <c:h val="0.73058074589173272"/>
        </c:manualLayout>
      </c:layout>
      <c:lineChart>
        <c:grouping val="standard"/>
        <c:varyColors val="0"/>
        <c:ser>
          <c:idx val="0"/>
          <c:order val="0"/>
          <c:tx>
            <c:v>P control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Sheet1!$L$1:$L$1188</c:f>
              <c:numCache>
                <c:formatCode>General</c:formatCode>
                <c:ptCount val="118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</c:numCache>
            </c:numRef>
          </c:cat>
          <c:val>
            <c:numRef>
              <c:f>Sheet1!$O$1:$O$899</c:f>
              <c:numCache>
                <c:formatCode>0.0000</c:formatCode>
                <c:ptCount val="899"/>
                <c:pt idx="0">
                  <c:v>8.9782199859619141</c:v>
                </c:pt>
                <c:pt idx="1">
                  <c:v>8.9626235961914062</c:v>
                </c:pt>
                <c:pt idx="2">
                  <c:v>8.9470291137695313</c:v>
                </c:pt>
                <c:pt idx="3">
                  <c:v>8.7981319427490234</c:v>
                </c:pt>
                <c:pt idx="4">
                  <c:v>8.7981319427490234</c:v>
                </c:pt>
                <c:pt idx="5">
                  <c:v>8.7180328369140625</c:v>
                </c:pt>
                <c:pt idx="6">
                  <c:v>8.7040939331054687</c:v>
                </c:pt>
                <c:pt idx="7">
                  <c:v>8.690155029296875</c:v>
                </c:pt>
                <c:pt idx="8">
                  <c:v>8.6762161254882812</c:v>
                </c:pt>
                <c:pt idx="9">
                  <c:v>8.6127948760986328</c:v>
                </c:pt>
                <c:pt idx="10">
                  <c:v>8.6127948760986328</c:v>
                </c:pt>
                <c:pt idx="11">
                  <c:v>8.5426139831542969</c:v>
                </c:pt>
                <c:pt idx="12">
                  <c:v>8.5426139831542969</c:v>
                </c:pt>
                <c:pt idx="13">
                  <c:v>8.4367599487304687</c:v>
                </c:pt>
                <c:pt idx="14">
                  <c:v>8.4367599487304687</c:v>
                </c:pt>
                <c:pt idx="15">
                  <c:v>8.3701095581054687</c:v>
                </c:pt>
                <c:pt idx="16">
                  <c:v>8.3701095581054687</c:v>
                </c:pt>
                <c:pt idx="17">
                  <c:v>8.2989273071289062</c:v>
                </c:pt>
                <c:pt idx="18">
                  <c:v>8.2859172821044922</c:v>
                </c:pt>
                <c:pt idx="19">
                  <c:v>8.2729091644287109</c:v>
                </c:pt>
                <c:pt idx="20">
                  <c:v>8.2598991394042969</c:v>
                </c:pt>
                <c:pt idx="21">
                  <c:v>8.1973495483398437</c:v>
                </c:pt>
                <c:pt idx="22">
                  <c:v>8.1973495483398437</c:v>
                </c:pt>
                <c:pt idx="23">
                  <c:v>8.1106624603271484</c:v>
                </c:pt>
                <c:pt idx="24">
                  <c:v>8.1106624603271484</c:v>
                </c:pt>
                <c:pt idx="25">
                  <c:v>8.0164356231689453</c:v>
                </c:pt>
                <c:pt idx="26">
                  <c:v>8.0164356231689453</c:v>
                </c:pt>
                <c:pt idx="27">
                  <c:v>7.8862800598144531</c:v>
                </c:pt>
                <c:pt idx="28">
                  <c:v>7.8862800598144531</c:v>
                </c:pt>
                <c:pt idx="29">
                  <c:v>7.7784614562988281</c:v>
                </c:pt>
                <c:pt idx="30">
                  <c:v>7.7784614562988281</c:v>
                </c:pt>
                <c:pt idx="31">
                  <c:v>7.6944141387939453</c:v>
                </c:pt>
                <c:pt idx="32">
                  <c:v>7.6944141387939453</c:v>
                </c:pt>
                <c:pt idx="33">
                  <c:v>7.6010093688964844</c:v>
                </c:pt>
                <c:pt idx="34">
                  <c:v>7.6010093688964844</c:v>
                </c:pt>
                <c:pt idx="35">
                  <c:v>7.4878978729248047</c:v>
                </c:pt>
                <c:pt idx="36">
                  <c:v>7.4878978729248047</c:v>
                </c:pt>
                <c:pt idx="37">
                  <c:v>7.4021968841552734</c:v>
                </c:pt>
                <c:pt idx="38">
                  <c:v>7.3876743316650391</c:v>
                </c:pt>
                <c:pt idx="39">
                  <c:v>7.3731536865234375</c:v>
                </c:pt>
                <c:pt idx="40">
                  <c:v>7.3586311340332031</c:v>
                </c:pt>
                <c:pt idx="41">
                  <c:v>7.2443084716796875</c:v>
                </c:pt>
                <c:pt idx="42">
                  <c:v>7.2443084716796875</c:v>
                </c:pt>
                <c:pt idx="43">
                  <c:v>7.0910892486572266</c:v>
                </c:pt>
                <c:pt idx="44">
                  <c:v>7.0910892486572266</c:v>
                </c:pt>
                <c:pt idx="45">
                  <c:v>6.9928455352783203</c:v>
                </c:pt>
                <c:pt idx="46">
                  <c:v>6.993804931640625</c:v>
                </c:pt>
                <c:pt idx="47">
                  <c:v>6.9947624206542969</c:v>
                </c:pt>
                <c:pt idx="48">
                  <c:v>6.9957218170166016</c:v>
                </c:pt>
                <c:pt idx="49">
                  <c:v>6.828765869140625</c:v>
                </c:pt>
                <c:pt idx="50">
                  <c:v>6.828765869140625</c:v>
                </c:pt>
                <c:pt idx="51">
                  <c:v>6.7094535827636719</c:v>
                </c:pt>
                <c:pt idx="52">
                  <c:v>6.7094535827636719</c:v>
                </c:pt>
                <c:pt idx="53">
                  <c:v>6.6050300598144531</c:v>
                </c:pt>
                <c:pt idx="54">
                  <c:v>6.6050300598144531</c:v>
                </c:pt>
                <c:pt idx="55">
                  <c:v>6.3541965484619141</c:v>
                </c:pt>
                <c:pt idx="56">
                  <c:v>6.3541965484619141</c:v>
                </c:pt>
                <c:pt idx="57">
                  <c:v>6.1750946044921875</c:v>
                </c:pt>
                <c:pt idx="58">
                  <c:v>6.1750946044921875</c:v>
                </c:pt>
                <c:pt idx="59">
                  <c:v>6.1023406982421875</c:v>
                </c:pt>
                <c:pt idx="60">
                  <c:v>6.1023406982421875</c:v>
                </c:pt>
                <c:pt idx="61">
                  <c:v>6.0292510986328125</c:v>
                </c:pt>
                <c:pt idx="62">
                  <c:v>6.0160427093505859</c:v>
                </c:pt>
                <c:pt idx="63">
                  <c:v>6.0028343200683594</c:v>
                </c:pt>
                <c:pt idx="64">
                  <c:v>5.9896259307861328</c:v>
                </c:pt>
                <c:pt idx="65">
                  <c:v>5.9604587554931641</c:v>
                </c:pt>
                <c:pt idx="66">
                  <c:v>5.9464530944824219</c:v>
                </c:pt>
                <c:pt idx="67">
                  <c:v>5.9324474334716797</c:v>
                </c:pt>
                <c:pt idx="68">
                  <c:v>5.9184417724609375</c:v>
                </c:pt>
                <c:pt idx="69">
                  <c:v>5.9044361114501953</c:v>
                </c:pt>
                <c:pt idx="70">
                  <c:v>5.9044361114501953</c:v>
                </c:pt>
                <c:pt idx="71">
                  <c:v>5.8331279754638672</c:v>
                </c:pt>
                <c:pt idx="72">
                  <c:v>5.8201045989990234</c:v>
                </c:pt>
                <c:pt idx="73">
                  <c:v>5.8070831298828125</c:v>
                </c:pt>
                <c:pt idx="74">
                  <c:v>5.7940597534179687</c:v>
                </c:pt>
                <c:pt idx="75">
                  <c:v>5.7482814788818359</c:v>
                </c:pt>
                <c:pt idx="76">
                  <c:v>5.7432670593261719</c:v>
                </c:pt>
                <c:pt idx="77">
                  <c:v>5.7382526397705078</c:v>
                </c:pt>
                <c:pt idx="78">
                  <c:v>5.7332401275634766</c:v>
                </c:pt>
                <c:pt idx="79">
                  <c:v>5.7282257080078125</c:v>
                </c:pt>
                <c:pt idx="80">
                  <c:v>5.7232112884521484</c:v>
                </c:pt>
                <c:pt idx="81">
                  <c:v>5.6757888793945313</c:v>
                </c:pt>
                <c:pt idx="82">
                  <c:v>5.6685409545898437</c:v>
                </c:pt>
                <c:pt idx="83">
                  <c:v>5.6612949371337891</c:v>
                </c:pt>
                <c:pt idx="84">
                  <c:v>5.6540470123291016</c:v>
                </c:pt>
                <c:pt idx="85">
                  <c:v>5.6468009948730469</c:v>
                </c:pt>
                <c:pt idx="86">
                  <c:v>5.6395530700683594</c:v>
                </c:pt>
                <c:pt idx="87">
                  <c:v>5.6160755157470703</c:v>
                </c:pt>
                <c:pt idx="88">
                  <c:v>5.6024398803710937</c:v>
                </c:pt>
                <c:pt idx="89">
                  <c:v>5.5888042449951172</c:v>
                </c:pt>
                <c:pt idx="90">
                  <c:v>5.5751686096191406</c:v>
                </c:pt>
                <c:pt idx="91">
                  <c:v>5.5456008911132812</c:v>
                </c:pt>
                <c:pt idx="92">
                  <c:v>5.5425205230712891</c:v>
                </c:pt>
                <c:pt idx="93">
                  <c:v>5.5394420623779297</c:v>
                </c:pt>
                <c:pt idx="94">
                  <c:v>5.5363616943359375</c:v>
                </c:pt>
                <c:pt idx="95">
                  <c:v>5.4663352966308594</c:v>
                </c:pt>
                <c:pt idx="96">
                  <c:v>5.4590415954589844</c:v>
                </c:pt>
                <c:pt idx="97">
                  <c:v>5.4517459869384766</c:v>
                </c:pt>
                <c:pt idx="98">
                  <c:v>5.4444522857666016</c:v>
                </c:pt>
                <c:pt idx="99">
                  <c:v>5.3872528076171875</c:v>
                </c:pt>
                <c:pt idx="100">
                  <c:v>5.3872528076171875</c:v>
                </c:pt>
                <c:pt idx="101">
                  <c:v>5.3022384643554687</c:v>
                </c:pt>
                <c:pt idx="102">
                  <c:v>5.3022384643554687</c:v>
                </c:pt>
                <c:pt idx="103">
                  <c:v>5.2421016693115234</c:v>
                </c:pt>
                <c:pt idx="104">
                  <c:v>5.2371692657470703</c:v>
                </c:pt>
                <c:pt idx="105">
                  <c:v>5.2322349548339844</c:v>
                </c:pt>
                <c:pt idx="106">
                  <c:v>5.2273025512695312</c:v>
                </c:pt>
                <c:pt idx="107">
                  <c:v>5.2223682403564453</c:v>
                </c:pt>
                <c:pt idx="108">
                  <c:v>5.2174358367919922</c:v>
                </c:pt>
                <c:pt idx="109">
                  <c:v>5.1820316314697266</c:v>
                </c:pt>
                <c:pt idx="110">
                  <c:v>5.1673870086669922</c:v>
                </c:pt>
                <c:pt idx="111">
                  <c:v>5.152740478515625</c:v>
                </c:pt>
                <c:pt idx="112">
                  <c:v>5.1380958557128906</c:v>
                </c:pt>
                <c:pt idx="113">
                  <c:v>5.1234512329101563</c:v>
                </c:pt>
                <c:pt idx="114">
                  <c:v>5.1164035797119141</c:v>
                </c:pt>
                <c:pt idx="115">
                  <c:v>5.1093559265136719</c:v>
                </c:pt>
                <c:pt idx="116">
                  <c:v>5.1023082733154297</c:v>
                </c:pt>
                <c:pt idx="117">
                  <c:v>5.0621318817138672</c:v>
                </c:pt>
                <c:pt idx="118">
                  <c:v>5.0523509979248047</c:v>
                </c:pt>
                <c:pt idx="119">
                  <c:v>5.042572021484375</c:v>
                </c:pt>
                <c:pt idx="120">
                  <c:v>5.0327911376953125</c:v>
                </c:pt>
                <c:pt idx="121">
                  <c:v>5.0047397613525391</c:v>
                </c:pt>
                <c:pt idx="122">
                  <c:v>4.9908485412597656</c:v>
                </c:pt>
                <c:pt idx="123">
                  <c:v>4.9769573211669922</c:v>
                </c:pt>
                <c:pt idx="124">
                  <c:v>4.9630661010742187</c:v>
                </c:pt>
                <c:pt idx="125">
                  <c:v>4.9491748809814453</c:v>
                </c:pt>
                <c:pt idx="126">
                  <c:v>4.9436836242675781</c:v>
                </c:pt>
                <c:pt idx="127">
                  <c:v>4.9381923675537109</c:v>
                </c:pt>
                <c:pt idx="128">
                  <c:v>4.9327011108398437</c:v>
                </c:pt>
                <c:pt idx="129">
                  <c:v>4.9272098541259766</c:v>
                </c:pt>
                <c:pt idx="130">
                  <c:v>4.9217185974121094</c:v>
                </c:pt>
                <c:pt idx="131">
                  <c:v>4.8861064910888672</c:v>
                </c:pt>
                <c:pt idx="132">
                  <c:v>4.8804836273193359</c:v>
                </c:pt>
                <c:pt idx="133">
                  <c:v>4.8748607635498047</c:v>
                </c:pt>
                <c:pt idx="134">
                  <c:v>4.8692378997802734</c:v>
                </c:pt>
                <c:pt idx="135">
                  <c:v>4.8636131286621094</c:v>
                </c:pt>
                <c:pt idx="136">
                  <c:v>4.8579902648925781</c:v>
                </c:pt>
                <c:pt idx="137">
                  <c:v>4.8523674011230469</c:v>
                </c:pt>
                <c:pt idx="138">
                  <c:v>4.8467445373535156</c:v>
                </c:pt>
                <c:pt idx="139">
                  <c:v>4.8291072845458984</c:v>
                </c:pt>
                <c:pt idx="140">
                  <c:v>4.8291072845458984</c:v>
                </c:pt>
                <c:pt idx="141">
                  <c:v>4.7396717071533203</c:v>
                </c:pt>
                <c:pt idx="142">
                  <c:v>4.7303562164306641</c:v>
                </c:pt>
                <c:pt idx="143">
                  <c:v>4.721038818359375</c:v>
                </c:pt>
                <c:pt idx="144">
                  <c:v>4.7117233276367188</c:v>
                </c:pt>
                <c:pt idx="145">
                  <c:v>4.6862049102783203</c:v>
                </c:pt>
                <c:pt idx="146">
                  <c:v>4.680755615234375</c:v>
                </c:pt>
                <c:pt idx="147">
                  <c:v>4.6753044128417969</c:v>
                </c:pt>
                <c:pt idx="148">
                  <c:v>4.6698551177978516</c:v>
                </c:pt>
                <c:pt idx="149">
                  <c:v>4.6644039154052734</c:v>
                </c:pt>
                <c:pt idx="150">
                  <c:v>4.6589546203613281</c:v>
                </c:pt>
                <c:pt idx="151">
                  <c:v>4.619354248046875</c:v>
                </c:pt>
                <c:pt idx="152">
                  <c:v>4.6117000579833984</c:v>
                </c:pt>
                <c:pt idx="153">
                  <c:v>4.6040458679199219</c:v>
                </c:pt>
                <c:pt idx="154">
                  <c:v>4.5963897705078125</c:v>
                </c:pt>
                <c:pt idx="155">
                  <c:v>4.5887355804443359</c:v>
                </c:pt>
                <c:pt idx="156">
                  <c:v>4.5810813903808594</c:v>
                </c:pt>
                <c:pt idx="157">
                  <c:v>4.5278797149658203</c:v>
                </c:pt>
                <c:pt idx="158">
                  <c:v>4.5278797149658203</c:v>
                </c:pt>
                <c:pt idx="159">
                  <c:v>4.4608993530273437</c:v>
                </c:pt>
                <c:pt idx="160">
                  <c:v>4.4520473480224609</c:v>
                </c:pt>
                <c:pt idx="161">
                  <c:v>4.4431972503662109</c:v>
                </c:pt>
                <c:pt idx="162">
                  <c:v>4.4343452453613281</c:v>
                </c:pt>
                <c:pt idx="163">
                  <c:v>4.4254951477050781</c:v>
                </c:pt>
                <c:pt idx="164">
                  <c:v>4.4166431427001953</c:v>
                </c:pt>
                <c:pt idx="165">
                  <c:v>4.3925685882568359</c:v>
                </c:pt>
                <c:pt idx="166">
                  <c:v>4.3788719177246094</c:v>
                </c:pt>
                <c:pt idx="167">
                  <c:v>4.36517333984375</c:v>
                </c:pt>
                <c:pt idx="168">
                  <c:v>4.3514766693115234</c:v>
                </c:pt>
                <c:pt idx="169">
                  <c:v>4.3218498229980469</c:v>
                </c:pt>
                <c:pt idx="170">
                  <c:v>4.3127059936523437</c:v>
                </c:pt>
                <c:pt idx="171">
                  <c:v>4.3035621643066406</c:v>
                </c:pt>
                <c:pt idx="172">
                  <c:v>4.2944164276123047</c:v>
                </c:pt>
                <c:pt idx="173">
                  <c:v>4.2852725982666016</c:v>
                </c:pt>
                <c:pt idx="174">
                  <c:v>4.2761287689208984</c:v>
                </c:pt>
                <c:pt idx="175">
                  <c:v>4.1975955963134766</c:v>
                </c:pt>
                <c:pt idx="176">
                  <c:v>4.1894149780273437</c:v>
                </c:pt>
                <c:pt idx="177">
                  <c:v>4.1812343597412109</c:v>
                </c:pt>
                <c:pt idx="178">
                  <c:v>4.1730537414550781</c:v>
                </c:pt>
                <c:pt idx="179">
                  <c:v>4.1150321960449219</c:v>
                </c:pt>
                <c:pt idx="180">
                  <c:v>4.1033935546875</c:v>
                </c:pt>
                <c:pt idx="181">
                  <c:v>4.0917530059814453</c:v>
                </c:pt>
                <c:pt idx="182">
                  <c:v>4.0801143646240234</c:v>
                </c:pt>
                <c:pt idx="183">
                  <c:v>4.0524177551269531</c:v>
                </c:pt>
                <c:pt idx="184">
                  <c:v>4.0495319366455078</c:v>
                </c:pt>
                <c:pt idx="185">
                  <c:v>4.0466480255126953</c:v>
                </c:pt>
                <c:pt idx="186">
                  <c:v>4.04376220703125</c:v>
                </c:pt>
                <c:pt idx="187">
                  <c:v>3.9907035827636719</c:v>
                </c:pt>
                <c:pt idx="188">
                  <c:v>3.9851760864257813</c:v>
                </c:pt>
                <c:pt idx="189">
                  <c:v>3.9796504974365234</c:v>
                </c:pt>
                <c:pt idx="190">
                  <c:v>3.9741230010986328</c:v>
                </c:pt>
                <c:pt idx="191">
                  <c:v>3.9185886383056641</c:v>
                </c:pt>
                <c:pt idx="192">
                  <c:v>3.9072093963623047</c:v>
                </c:pt>
                <c:pt idx="193">
                  <c:v>3.8958282470703125</c:v>
                </c:pt>
                <c:pt idx="194">
                  <c:v>3.8844490051269531</c:v>
                </c:pt>
                <c:pt idx="195">
                  <c:v>3.8402023315429687</c:v>
                </c:pt>
                <c:pt idx="196">
                  <c:v>3.8332157135009766</c:v>
                </c:pt>
                <c:pt idx="197">
                  <c:v>3.8262290954589844</c:v>
                </c:pt>
                <c:pt idx="198">
                  <c:v>3.819244384765625</c:v>
                </c:pt>
                <c:pt idx="199">
                  <c:v>3.8122577667236328</c:v>
                </c:pt>
                <c:pt idx="200">
                  <c:v>3.8052711486816406</c:v>
                </c:pt>
                <c:pt idx="201">
                  <c:v>3.781890869140625</c:v>
                </c:pt>
                <c:pt idx="202">
                  <c:v>3.7732582092285156</c:v>
                </c:pt>
                <c:pt idx="203">
                  <c:v>3.7646274566650391</c:v>
                </c:pt>
                <c:pt idx="204">
                  <c:v>3.7559947967529297</c:v>
                </c:pt>
                <c:pt idx="205">
                  <c:v>3.7473640441894531</c:v>
                </c:pt>
                <c:pt idx="206">
                  <c:v>3.7387313842773438</c:v>
                </c:pt>
                <c:pt idx="207">
                  <c:v>3.7107429504394531</c:v>
                </c:pt>
                <c:pt idx="208">
                  <c:v>3.7107429504394531</c:v>
                </c:pt>
                <c:pt idx="209">
                  <c:v>3.634857177734375</c:v>
                </c:pt>
                <c:pt idx="210">
                  <c:v>3.626953125</c:v>
                </c:pt>
                <c:pt idx="211">
                  <c:v>3.6190471649169922</c:v>
                </c:pt>
                <c:pt idx="212">
                  <c:v>3.6111431121826172</c:v>
                </c:pt>
                <c:pt idx="213">
                  <c:v>3.5533790588378906</c:v>
                </c:pt>
                <c:pt idx="214">
                  <c:v>3.5533790588378906</c:v>
                </c:pt>
                <c:pt idx="215">
                  <c:v>3.5017585754394531</c:v>
                </c:pt>
                <c:pt idx="216">
                  <c:v>3.4854507446289063</c:v>
                </c:pt>
                <c:pt idx="217">
                  <c:v>3.4691429138183594</c:v>
                </c:pt>
                <c:pt idx="218">
                  <c:v>3.4528331756591797</c:v>
                </c:pt>
                <c:pt idx="219">
                  <c:v>3.4365253448486328</c:v>
                </c:pt>
                <c:pt idx="220">
                  <c:v>3.4237174987792969</c:v>
                </c:pt>
                <c:pt idx="221">
                  <c:v>3.4109115600585938</c:v>
                </c:pt>
                <c:pt idx="222">
                  <c:v>3.3981037139892578</c:v>
                </c:pt>
                <c:pt idx="223">
                  <c:v>3.3357429504394531</c:v>
                </c:pt>
                <c:pt idx="224">
                  <c:v>3.3286705017089844</c:v>
                </c:pt>
                <c:pt idx="225">
                  <c:v>3.3215961456298828</c:v>
                </c:pt>
                <c:pt idx="226">
                  <c:v>3.3145236968994141</c:v>
                </c:pt>
                <c:pt idx="227">
                  <c:v>3.3074493408203125</c:v>
                </c:pt>
                <c:pt idx="228">
                  <c:v>3.3003768920898437</c:v>
                </c:pt>
                <c:pt idx="229">
                  <c:v>3.2933025360107422</c:v>
                </c:pt>
                <c:pt idx="230">
                  <c:v>3.2862300872802734</c:v>
                </c:pt>
                <c:pt idx="231">
                  <c:v>3.233642578125</c:v>
                </c:pt>
                <c:pt idx="232">
                  <c:v>3.2259712219238281</c:v>
                </c:pt>
                <c:pt idx="233">
                  <c:v>3.2183017730712891</c:v>
                </c:pt>
                <c:pt idx="234">
                  <c:v>3.2106304168701172</c:v>
                </c:pt>
                <c:pt idx="235">
                  <c:v>3.2029609680175781</c:v>
                </c:pt>
                <c:pt idx="236">
                  <c:v>3.1952896118164062</c:v>
                </c:pt>
                <c:pt idx="237">
                  <c:v>3.1716537475585938</c:v>
                </c:pt>
                <c:pt idx="238">
                  <c:v>3.1716537475585938</c:v>
                </c:pt>
                <c:pt idx="239">
                  <c:v>3.1139144897460937</c:v>
                </c:pt>
                <c:pt idx="240">
                  <c:v>3.1139144897460937</c:v>
                </c:pt>
                <c:pt idx="241">
                  <c:v>3.0622920989990234</c:v>
                </c:pt>
                <c:pt idx="242">
                  <c:v>3.0536518096923828</c:v>
                </c:pt>
                <c:pt idx="243">
                  <c:v>3.0450115203857422</c:v>
                </c:pt>
                <c:pt idx="244">
                  <c:v>3.0363693237304687</c:v>
                </c:pt>
                <c:pt idx="245">
                  <c:v>3.0277290344238281</c:v>
                </c:pt>
                <c:pt idx="246">
                  <c:v>3.0190887451171875</c:v>
                </c:pt>
                <c:pt idx="247">
                  <c:v>2.9990901947021484</c:v>
                </c:pt>
                <c:pt idx="248">
                  <c:v>2.9902782440185547</c:v>
                </c:pt>
                <c:pt idx="249">
                  <c:v>2.9814662933349609</c:v>
                </c:pt>
                <c:pt idx="250">
                  <c:v>2.9726524353027344</c:v>
                </c:pt>
                <c:pt idx="251">
                  <c:v>2.9638404846191406</c:v>
                </c:pt>
                <c:pt idx="252">
                  <c:v>2.9550285339355469</c:v>
                </c:pt>
                <c:pt idx="253">
                  <c:v>2.9462165832519531</c:v>
                </c:pt>
                <c:pt idx="254">
                  <c:v>2.9419498443603516</c:v>
                </c:pt>
                <c:pt idx="255">
                  <c:v>2.9376811981201172</c:v>
                </c:pt>
                <c:pt idx="256">
                  <c:v>2.9334144592285156</c:v>
                </c:pt>
                <c:pt idx="257">
                  <c:v>2.9291458129882812</c:v>
                </c:pt>
                <c:pt idx="258">
                  <c:v>2.9248790740966797</c:v>
                </c:pt>
                <c:pt idx="259">
                  <c:v>2.8857269287109375</c:v>
                </c:pt>
                <c:pt idx="260">
                  <c:v>2.8760528564453125</c:v>
                </c:pt>
                <c:pt idx="261">
                  <c:v>2.8663806915283203</c:v>
                </c:pt>
                <c:pt idx="262">
                  <c:v>2.8567066192626953</c:v>
                </c:pt>
                <c:pt idx="263">
                  <c:v>2.8308525085449219</c:v>
                </c:pt>
                <c:pt idx="264">
                  <c:v>2.8169689178466797</c:v>
                </c:pt>
                <c:pt idx="265">
                  <c:v>2.8030872344970703</c:v>
                </c:pt>
                <c:pt idx="266">
                  <c:v>2.7892036437988281</c:v>
                </c:pt>
                <c:pt idx="267">
                  <c:v>2.7594051361083984</c:v>
                </c:pt>
                <c:pt idx="268">
                  <c:v>2.7502460479736328</c:v>
                </c:pt>
                <c:pt idx="269">
                  <c:v>2.7410869598388672</c:v>
                </c:pt>
                <c:pt idx="270">
                  <c:v>2.7319297790527344</c:v>
                </c:pt>
                <c:pt idx="271">
                  <c:v>2.7227706909179687</c:v>
                </c:pt>
                <c:pt idx="272">
                  <c:v>2.7136116027832031</c:v>
                </c:pt>
                <c:pt idx="273">
                  <c:v>2.6686439514160156</c:v>
                </c:pt>
                <c:pt idx="274">
                  <c:v>2.6686439514160156</c:v>
                </c:pt>
                <c:pt idx="275">
                  <c:v>2.5706672668457031</c:v>
                </c:pt>
                <c:pt idx="276">
                  <c:v>2.5548667907714844</c:v>
                </c:pt>
                <c:pt idx="277">
                  <c:v>2.5390663146972656</c:v>
                </c:pt>
                <c:pt idx="278">
                  <c:v>2.5232658386230469</c:v>
                </c:pt>
                <c:pt idx="279">
                  <c:v>2.4916667938232422</c:v>
                </c:pt>
                <c:pt idx="280">
                  <c:v>2.4771862030029297</c:v>
                </c:pt>
                <c:pt idx="281">
                  <c:v>2.4627037048339844</c:v>
                </c:pt>
                <c:pt idx="282">
                  <c:v>2.4482231140136719</c:v>
                </c:pt>
                <c:pt idx="283">
                  <c:v>2.4178619384765625</c:v>
                </c:pt>
                <c:pt idx="284">
                  <c:v>2.4091053009033203</c:v>
                </c:pt>
                <c:pt idx="285">
                  <c:v>2.4003467559814453</c:v>
                </c:pt>
                <c:pt idx="286">
                  <c:v>2.3915901184082031</c:v>
                </c:pt>
                <c:pt idx="287">
                  <c:v>2.3498115539550781</c:v>
                </c:pt>
                <c:pt idx="288">
                  <c:v>2.3398647308349609</c:v>
                </c:pt>
                <c:pt idx="289">
                  <c:v>2.3299179077148437</c:v>
                </c:pt>
                <c:pt idx="290">
                  <c:v>2.3199710845947266</c:v>
                </c:pt>
                <c:pt idx="291">
                  <c:v>2.2770671844482422</c:v>
                </c:pt>
                <c:pt idx="292">
                  <c:v>2.2680931091308594</c:v>
                </c:pt>
                <c:pt idx="293">
                  <c:v>2.2591190338134766</c:v>
                </c:pt>
                <c:pt idx="294">
                  <c:v>2.2501430511474609</c:v>
                </c:pt>
                <c:pt idx="295">
                  <c:v>2.2411689758300781</c:v>
                </c:pt>
                <c:pt idx="296">
                  <c:v>2.2321949005126953</c:v>
                </c:pt>
                <c:pt idx="297">
                  <c:v>2.2188339233398437</c:v>
                </c:pt>
                <c:pt idx="298">
                  <c:v>2.205474853515625</c:v>
                </c:pt>
                <c:pt idx="299">
                  <c:v>2.1921138763427734</c:v>
                </c:pt>
                <c:pt idx="300">
                  <c:v>2.1787548065185547</c:v>
                </c:pt>
                <c:pt idx="301">
                  <c:v>2.1653938293457031</c:v>
                </c:pt>
                <c:pt idx="302">
                  <c:v>2.1653938293457031</c:v>
                </c:pt>
                <c:pt idx="303">
                  <c:v>2.1112689971923828</c:v>
                </c:pt>
                <c:pt idx="304">
                  <c:v>2.1034717559814453</c:v>
                </c:pt>
                <c:pt idx="305">
                  <c:v>2.0956764221191406</c:v>
                </c:pt>
                <c:pt idx="306">
                  <c:v>2.0878791809082031</c:v>
                </c:pt>
                <c:pt idx="307">
                  <c:v>2.0800838470458984</c:v>
                </c:pt>
                <c:pt idx="308">
                  <c:v>2.0722866058349609</c:v>
                </c:pt>
                <c:pt idx="309">
                  <c:v>2.0150356292724609</c:v>
                </c:pt>
                <c:pt idx="310">
                  <c:v>2.0069828033447266</c:v>
                </c:pt>
                <c:pt idx="311">
                  <c:v>1.9989299774169922</c:v>
                </c:pt>
                <c:pt idx="312">
                  <c:v>1.990875244140625</c:v>
                </c:pt>
                <c:pt idx="313">
                  <c:v>1.9828224182128906</c:v>
                </c:pt>
                <c:pt idx="314">
                  <c:v>1.9747695922851562</c:v>
                </c:pt>
                <c:pt idx="315">
                  <c:v>1.9342079162597656</c:v>
                </c:pt>
                <c:pt idx="316">
                  <c:v>1.9243869781494141</c:v>
                </c:pt>
                <c:pt idx="317">
                  <c:v>1.9145679473876953</c:v>
                </c:pt>
                <c:pt idx="318">
                  <c:v>1.9047470092773437</c:v>
                </c:pt>
                <c:pt idx="319">
                  <c:v>1.8451862335205078</c:v>
                </c:pt>
                <c:pt idx="320">
                  <c:v>1.8369426727294922</c:v>
                </c:pt>
                <c:pt idx="321">
                  <c:v>1.8287010192871094</c:v>
                </c:pt>
                <c:pt idx="322">
                  <c:v>1.8204574584960937</c:v>
                </c:pt>
                <c:pt idx="323">
                  <c:v>1.8122158050537109</c:v>
                </c:pt>
                <c:pt idx="324">
                  <c:v>1.8039722442626953</c:v>
                </c:pt>
                <c:pt idx="325">
                  <c:v>1.7633399963378906</c:v>
                </c:pt>
                <c:pt idx="326">
                  <c:v>1.7535133361816406</c:v>
                </c:pt>
                <c:pt idx="327">
                  <c:v>1.7436847686767578</c:v>
                </c:pt>
                <c:pt idx="328">
                  <c:v>1.7338581085205078</c:v>
                </c:pt>
                <c:pt idx="329">
                  <c:v>1.7078609466552734</c:v>
                </c:pt>
                <c:pt idx="330">
                  <c:v>1.6941795349121094</c:v>
                </c:pt>
                <c:pt idx="331">
                  <c:v>1.6805000305175781</c:v>
                </c:pt>
                <c:pt idx="332">
                  <c:v>1.6668186187744141</c:v>
                </c:pt>
                <c:pt idx="333">
                  <c:v>1.65313720703125</c:v>
                </c:pt>
                <c:pt idx="334">
                  <c:v>1.6432571411132813</c:v>
                </c:pt>
                <c:pt idx="335">
                  <c:v>1.6333751678466797</c:v>
                </c:pt>
                <c:pt idx="336">
                  <c:v>1.6234951019287109</c:v>
                </c:pt>
                <c:pt idx="337">
                  <c:v>1.6136131286621094</c:v>
                </c:pt>
                <c:pt idx="338">
                  <c:v>1.6037330627441406</c:v>
                </c:pt>
                <c:pt idx="339">
                  <c:v>1.5664882659912109</c:v>
                </c:pt>
                <c:pt idx="340">
                  <c:v>1.5570144653320312</c:v>
                </c:pt>
                <c:pt idx="341">
                  <c:v>1.5475387573242187</c:v>
                </c:pt>
                <c:pt idx="342">
                  <c:v>1.5380649566650391</c:v>
                </c:pt>
                <c:pt idx="343">
                  <c:v>1.47882080078125</c:v>
                </c:pt>
                <c:pt idx="344">
                  <c:v>1.4670543670654297</c:v>
                </c:pt>
                <c:pt idx="345">
                  <c:v>1.4552879333496094</c:v>
                </c:pt>
                <c:pt idx="346">
                  <c:v>1.4435214996337891</c:v>
                </c:pt>
                <c:pt idx="347">
                  <c:v>1.3821372985839844</c:v>
                </c:pt>
                <c:pt idx="348">
                  <c:v>1.3821372985839844</c:v>
                </c:pt>
                <c:pt idx="349">
                  <c:v>1.3293857574462891</c:v>
                </c:pt>
                <c:pt idx="350">
                  <c:v>1.3182964324951172</c:v>
                </c:pt>
                <c:pt idx="351">
                  <c:v>1.3072052001953125</c:v>
                </c:pt>
                <c:pt idx="352">
                  <c:v>1.2961158752441406</c:v>
                </c:pt>
                <c:pt idx="353">
                  <c:v>1.2353649139404297</c:v>
                </c:pt>
                <c:pt idx="354">
                  <c:v>1.2270240783691406</c:v>
                </c:pt>
                <c:pt idx="355">
                  <c:v>1.2186832427978516</c:v>
                </c:pt>
                <c:pt idx="356">
                  <c:v>1.2103443145751953</c:v>
                </c:pt>
                <c:pt idx="357">
                  <c:v>1.2020034790039062</c:v>
                </c:pt>
                <c:pt idx="358">
                  <c:v>1.1936626434326172</c:v>
                </c:pt>
                <c:pt idx="359">
                  <c:v>1.1529941558837891</c:v>
                </c:pt>
                <c:pt idx="360">
                  <c:v>1.1480369567871094</c:v>
                </c:pt>
                <c:pt idx="361">
                  <c:v>1.1430778503417969</c:v>
                </c:pt>
                <c:pt idx="362">
                  <c:v>1.1381206512451172</c:v>
                </c:pt>
                <c:pt idx="363">
                  <c:v>1.1331615447998047</c:v>
                </c:pt>
                <c:pt idx="364">
                  <c:v>1.128204345703125</c:v>
                </c:pt>
                <c:pt idx="365">
                  <c:v>1.1232452392578125</c:v>
                </c:pt>
                <c:pt idx="366">
                  <c:v>1.1182880401611328</c:v>
                </c:pt>
                <c:pt idx="367">
                  <c:v>1.0623016357421875</c:v>
                </c:pt>
                <c:pt idx="368">
                  <c:v>1.0564689636230469</c:v>
                </c:pt>
                <c:pt idx="369">
                  <c:v>1.0506381988525391</c:v>
                </c:pt>
                <c:pt idx="370">
                  <c:v>1.0448055267333984</c:v>
                </c:pt>
                <c:pt idx="371">
                  <c:v>0.955413818359375</c:v>
                </c:pt>
                <c:pt idx="372">
                  <c:v>0.94808006286621094</c:v>
                </c:pt>
                <c:pt idx="373">
                  <c:v>0.94074821472167969</c:v>
                </c:pt>
                <c:pt idx="374">
                  <c:v>0.93341445922851563</c:v>
                </c:pt>
                <c:pt idx="375">
                  <c:v>0.92608261108398438</c:v>
                </c:pt>
                <c:pt idx="376">
                  <c:v>0.91874885559082031</c:v>
                </c:pt>
                <c:pt idx="377">
                  <c:v>0.88245201110839844</c:v>
                </c:pt>
                <c:pt idx="378">
                  <c:v>0.87276077270507813</c:v>
                </c:pt>
                <c:pt idx="379">
                  <c:v>0.86306953430175781</c:v>
                </c:pt>
                <c:pt idx="380">
                  <c:v>0.8533782958984375</c:v>
                </c:pt>
                <c:pt idx="381">
                  <c:v>0.84368705749511719</c:v>
                </c:pt>
                <c:pt idx="382">
                  <c:v>0.83399581909179688</c:v>
                </c:pt>
                <c:pt idx="383">
                  <c:v>0.78882789611816406</c:v>
                </c:pt>
                <c:pt idx="384">
                  <c:v>0.78412246704101563</c:v>
                </c:pt>
                <c:pt idx="385">
                  <c:v>0.7794189453125</c:v>
                </c:pt>
                <c:pt idx="386">
                  <c:v>0.77471351623535156</c:v>
                </c:pt>
                <c:pt idx="387">
                  <c:v>0.71993827819824219</c:v>
                </c:pt>
                <c:pt idx="388">
                  <c:v>0.71334266662597656</c:v>
                </c:pt>
                <c:pt idx="389">
                  <c:v>0.70674705505371094</c:v>
                </c:pt>
                <c:pt idx="390">
                  <c:v>0.70015144348144531</c:v>
                </c:pt>
                <c:pt idx="391">
                  <c:v>0.6935577392578125</c:v>
                </c:pt>
                <c:pt idx="392">
                  <c:v>0.68696212768554688</c:v>
                </c:pt>
                <c:pt idx="393">
                  <c:v>0.68036651611328125</c:v>
                </c:pt>
                <c:pt idx="394">
                  <c:v>0.67377090454101563</c:v>
                </c:pt>
                <c:pt idx="395">
                  <c:v>0.62125587463378906</c:v>
                </c:pt>
                <c:pt idx="396">
                  <c:v>0.61578559875488281</c:v>
                </c:pt>
                <c:pt idx="397">
                  <c:v>0.61031532287597656</c:v>
                </c:pt>
                <c:pt idx="398">
                  <c:v>0.60484504699707031</c:v>
                </c:pt>
                <c:pt idx="399">
                  <c:v>0.5493621826171875</c:v>
                </c:pt>
                <c:pt idx="400">
                  <c:v>0.54358291625976563</c:v>
                </c:pt>
                <c:pt idx="401">
                  <c:v>0.53780364990234375</c:v>
                </c:pt>
                <c:pt idx="402">
                  <c:v>0.53202438354492188</c:v>
                </c:pt>
                <c:pt idx="403">
                  <c:v>0.49303627014160156</c:v>
                </c:pt>
                <c:pt idx="404">
                  <c:v>0.49303627014160156</c:v>
                </c:pt>
                <c:pt idx="405">
                  <c:v>0.39692878723144531</c:v>
                </c:pt>
                <c:pt idx="406">
                  <c:v>0.3869171142578125</c:v>
                </c:pt>
                <c:pt idx="407">
                  <c:v>0.3769073486328125</c:v>
                </c:pt>
                <c:pt idx="408">
                  <c:v>0.36689567565917969</c:v>
                </c:pt>
                <c:pt idx="409">
                  <c:v>0.32394218444824219</c:v>
                </c:pt>
                <c:pt idx="410">
                  <c:v>0.31946754455566406</c:v>
                </c:pt>
                <c:pt idx="411">
                  <c:v>0.31499290466308594</c:v>
                </c:pt>
                <c:pt idx="412">
                  <c:v>0.31051826477050781</c:v>
                </c:pt>
                <c:pt idx="413">
                  <c:v>0.27275466918945313</c:v>
                </c:pt>
                <c:pt idx="414">
                  <c:v>0.26525115966796875</c:v>
                </c:pt>
                <c:pt idx="415">
                  <c:v>0.25774765014648438</c:v>
                </c:pt>
                <c:pt idx="416">
                  <c:v>0.25024223327636719</c:v>
                </c:pt>
                <c:pt idx="417">
                  <c:v>0.24273872375488281</c:v>
                </c:pt>
                <c:pt idx="418">
                  <c:v>0.23523521423339844</c:v>
                </c:pt>
                <c:pt idx="419">
                  <c:v>0.18208885192871094</c:v>
                </c:pt>
                <c:pt idx="420">
                  <c:v>0.17332267761230469</c:v>
                </c:pt>
                <c:pt idx="421">
                  <c:v>0.16455841064453125</c:v>
                </c:pt>
                <c:pt idx="422">
                  <c:v>0.155792236328125</c:v>
                </c:pt>
                <c:pt idx="423">
                  <c:v>0.14702796936035156</c:v>
                </c:pt>
                <c:pt idx="424">
                  <c:v>0.13826179504394531</c:v>
                </c:pt>
                <c:pt idx="425">
                  <c:v>0.10143089294433594</c:v>
                </c:pt>
                <c:pt idx="426">
                  <c:v>8.6404800415039063E-2</c:v>
                </c:pt>
                <c:pt idx="427">
                  <c:v>7.1378707885742188E-2</c:v>
                </c:pt>
                <c:pt idx="428">
                  <c:v>5.6352615356445313E-2</c:v>
                </c:pt>
                <c:pt idx="429">
                  <c:v>8.6956024169921875E-3</c:v>
                </c:pt>
                <c:pt idx="430">
                  <c:v>1.8634796142578125E-3</c:v>
                </c:pt>
                <c:pt idx="431">
                  <c:v>1.2422561645507813E-2</c:v>
                </c:pt>
                <c:pt idx="432">
                  <c:v>2.2981643676757813E-2</c:v>
                </c:pt>
                <c:pt idx="433">
                  <c:v>8.3242416381835938E-2</c:v>
                </c:pt>
                <c:pt idx="434">
                  <c:v>8.9519500732421875E-2</c:v>
                </c:pt>
                <c:pt idx="435">
                  <c:v>9.5796585083007813E-2</c:v>
                </c:pt>
                <c:pt idx="436">
                  <c:v>0.10207366943359375</c:v>
                </c:pt>
                <c:pt idx="437">
                  <c:v>0.15831375122070313</c:v>
                </c:pt>
                <c:pt idx="438">
                  <c:v>0.1616058349609375</c:v>
                </c:pt>
                <c:pt idx="439">
                  <c:v>0.16489791870117188</c:v>
                </c:pt>
                <c:pt idx="440">
                  <c:v>0.16819000244140625</c:v>
                </c:pt>
                <c:pt idx="441">
                  <c:v>0.17148208618164063</c:v>
                </c:pt>
                <c:pt idx="442">
                  <c:v>0.174774169921875</c:v>
                </c:pt>
                <c:pt idx="443">
                  <c:v>0.17806625366210938</c:v>
                </c:pt>
                <c:pt idx="444">
                  <c:v>0.18135833740234375</c:v>
                </c:pt>
                <c:pt idx="445">
                  <c:v>0.18465232849121094</c:v>
                </c:pt>
                <c:pt idx="446">
                  <c:v>0.18794441223144531</c:v>
                </c:pt>
                <c:pt idx="447">
                  <c:v>0.19123649597167969</c:v>
                </c:pt>
                <c:pt idx="448">
                  <c:v>0.19452857971191406</c:v>
                </c:pt>
                <c:pt idx="449">
                  <c:v>0.19782066345214844</c:v>
                </c:pt>
                <c:pt idx="450">
                  <c:v>0.20111274719238281</c:v>
                </c:pt>
                <c:pt idx="451">
                  <c:v>0.20440483093261719</c:v>
                </c:pt>
                <c:pt idx="452">
                  <c:v>0.20769691467285156</c:v>
                </c:pt>
                <c:pt idx="453">
                  <c:v>0.24167442321777344</c:v>
                </c:pt>
                <c:pt idx="454">
                  <c:v>0.23977851867675781</c:v>
                </c:pt>
                <c:pt idx="455">
                  <c:v>0.237884521484375</c:v>
                </c:pt>
                <c:pt idx="456">
                  <c:v>0.23598861694335938</c:v>
                </c:pt>
                <c:pt idx="457">
                  <c:v>0.23409461975097656</c:v>
                </c:pt>
                <c:pt idx="458">
                  <c:v>0.23219871520996094</c:v>
                </c:pt>
                <c:pt idx="459">
                  <c:v>0.23030281066894531</c:v>
                </c:pt>
                <c:pt idx="460">
                  <c:v>0.2284088134765625</c:v>
                </c:pt>
                <c:pt idx="461">
                  <c:v>0.22651290893554688</c:v>
                </c:pt>
                <c:pt idx="462">
                  <c:v>0.22461891174316406</c:v>
                </c:pt>
                <c:pt idx="463">
                  <c:v>0.22272300720214844</c:v>
                </c:pt>
                <c:pt idx="464">
                  <c:v>0.22082901000976563</c:v>
                </c:pt>
                <c:pt idx="465">
                  <c:v>0.21893310546875</c:v>
                </c:pt>
                <c:pt idx="466">
                  <c:v>0.21703720092773438</c:v>
                </c:pt>
                <c:pt idx="467">
                  <c:v>0.21514320373535156</c:v>
                </c:pt>
                <c:pt idx="468">
                  <c:v>0.21324729919433594</c:v>
                </c:pt>
                <c:pt idx="469">
                  <c:v>0.21135330200195313</c:v>
                </c:pt>
                <c:pt idx="470">
                  <c:v>0.2094573974609375</c:v>
                </c:pt>
                <c:pt idx="471">
                  <c:v>0.20756149291992188</c:v>
                </c:pt>
                <c:pt idx="472">
                  <c:v>0.20566749572753906</c:v>
                </c:pt>
                <c:pt idx="473">
                  <c:v>0.20377159118652344</c:v>
                </c:pt>
                <c:pt idx="474">
                  <c:v>0.20187759399414063</c:v>
                </c:pt>
                <c:pt idx="475">
                  <c:v>0.199981689453125</c:v>
                </c:pt>
                <c:pt idx="476">
                  <c:v>0.19808769226074219</c:v>
                </c:pt>
                <c:pt idx="477">
                  <c:v>0.19619178771972656</c:v>
                </c:pt>
                <c:pt idx="478">
                  <c:v>0.19429588317871094</c:v>
                </c:pt>
                <c:pt idx="479">
                  <c:v>0.19240188598632813</c:v>
                </c:pt>
                <c:pt idx="480">
                  <c:v>0.1905059814453125</c:v>
                </c:pt>
                <c:pt idx="481">
                  <c:v>0.18861198425292969</c:v>
                </c:pt>
                <c:pt idx="482">
                  <c:v>0.18671607971191406</c:v>
                </c:pt>
                <c:pt idx="483">
                  <c:v>0.13440895080566406</c:v>
                </c:pt>
                <c:pt idx="484">
                  <c:v>0.13570022583007813</c:v>
                </c:pt>
                <c:pt idx="485">
                  <c:v>0.13698959350585938</c:v>
                </c:pt>
                <c:pt idx="486">
                  <c:v>0.13828086853027344</c:v>
                </c:pt>
                <c:pt idx="487">
                  <c:v>0.13957023620605469</c:v>
                </c:pt>
                <c:pt idx="488">
                  <c:v>0.14086151123046875</c:v>
                </c:pt>
                <c:pt idx="489">
                  <c:v>0.14215087890625</c:v>
                </c:pt>
                <c:pt idx="490">
                  <c:v>0.14344215393066406</c:v>
                </c:pt>
                <c:pt idx="491">
                  <c:v>0.14473152160644531</c:v>
                </c:pt>
                <c:pt idx="492">
                  <c:v>0.14602279663085938</c:v>
                </c:pt>
                <c:pt idx="493">
                  <c:v>0.14731216430664063</c:v>
                </c:pt>
                <c:pt idx="494">
                  <c:v>0.14860343933105469</c:v>
                </c:pt>
                <c:pt idx="495">
                  <c:v>0.14989280700683594</c:v>
                </c:pt>
                <c:pt idx="496">
                  <c:v>0.15118408203125</c:v>
                </c:pt>
                <c:pt idx="497">
                  <c:v>0.15247344970703125</c:v>
                </c:pt>
                <c:pt idx="498">
                  <c:v>0.15376472473144531</c:v>
                </c:pt>
                <c:pt idx="499">
                  <c:v>0.15505409240722656</c:v>
                </c:pt>
                <c:pt idx="500">
                  <c:v>0.15634536743164063</c:v>
                </c:pt>
                <c:pt idx="501">
                  <c:v>0.15763473510742188</c:v>
                </c:pt>
                <c:pt idx="502">
                  <c:v>0.15892601013183594</c:v>
                </c:pt>
                <c:pt idx="503">
                  <c:v>0.16021537780761719</c:v>
                </c:pt>
                <c:pt idx="504">
                  <c:v>0.16150665283203125</c:v>
                </c:pt>
                <c:pt idx="505">
                  <c:v>0.1627960205078125</c:v>
                </c:pt>
                <c:pt idx="506">
                  <c:v>0.16408729553222656</c:v>
                </c:pt>
                <c:pt idx="507">
                  <c:v>0.16537666320800781</c:v>
                </c:pt>
                <c:pt idx="508">
                  <c:v>0.16666793823242188</c:v>
                </c:pt>
                <c:pt idx="509">
                  <c:v>0.16795730590820313</c:v>
                </c:pt>
                <c:pt idx="510">
                  <c:v>0.16924858093261719</c:v>
                </c:pt>
                <c:pt idx="511">
                  <c:v>0.17053794860839844</c:v>
                </c:pt>
                <c:pt idx="512">
                  <c:v>0.1718292236328125</c:v>
                </c:pt>
                <c:pt idx="513">
                  <c:v>0.17311859130859375</c:v>
                </c:pt>
                <c:pt idx="514">
                  <c:v>0.17440986633300781</c:v>
                </c:pt>
                <c:pt idx="515">
                  <c:v>0.17569923400878906</c:v>
                </c:pt>
                <c:pt idx="516">
                  <c:v>0.17699050903320313</c:v>
                </c:pt>
                <c:pt idx="517">
                  <c:v>0.17827987670898438</c:v>
                </c:pt>
                <c:pt idx="518">
                  <c:v>0.17957115173339844</c:v>
                </c:pt>
                <c:pt idx="519">
                  <c:v>0.18086051940917969</c:v>
                </c:pt>
                <c:pt idx="520">
                  <c:v>0.18215179443359375</c:v>
                </c:pt>
                <c:pt idx="521">
                  <c:v>0.20012283325195313</c:v>
                </c:pt>
                <c:pt idx="522">
                  <c:v>0.1994171142578125</c:v>
                </c:pt>
                <c:pt idx="523">
                  <c:v>0.19871139526367188</c:v>
                </c:pt>
                <c:pt idx="524">
                  <c:v>0.19800758361816406</c:v>
                </c:pt>
                <c:pt idx="525">
                  <c:v>0.19730186462402344</c:v>
                </c:pt>
                <c:pt idx="526">
                  <c:v>0.19659614562988281</c:v>
                </c:pt>
                <c:pt idx="527">
                  <c:v>0.19589042663574219</c:v>
                </c:pt>
                <c:pt idx="528">
                  <c:v>0.19518470764160156</c:v>
                </c:pt>
                <c:pt idx="529">
                  <c:v>0.19447898864746094</c:v>
                </c:pt>
                <c:pt idx="530">
                  <c:v>0.19377517700195313</c:v>
                </c:pt>
                <c:pt idx="531">
                  <c:v>0.1930694580078125</c:v>
                </c:pt>
                <c:pt idx="532">
                  <c:v>0.19236373901367188</c:v>
                </c:pt>
                <c:pt idx="533">
                  <c:v>0.19165802001953125</c:v>
                </c:pt>
                <c:pt idx="534">
                  <c:v>0.19095230102539063</c:v>
                </c:pt>
                <c:pt idx="535">
                  <c:v>0.19024658203125</c:v>
                </c:pt>
                <c:pt idx="536">
                  <c:v>0.18954277038574219</c:v>
                </c:pt>
                <c:pt idx="537">
                  <c:v>0.18883705139160156</c:v>
                </c:pt>
                <c:pt idx="538">
                  <c:v>0.18813133239746094</c:v>
                </c:pt>
                <c:pt idx="539">
                  <c:v>0.18742561340332031</c:v>
                </c:pt>
                <c:pt idx="540">
                  <c:v>0.18671989440917969</c:v>
                </c:pt>
                <c:pt idx="541">
                  <c:v>0.18601417541503906</c:v>
                </c:pt>
                <c:pt idx="542">
                  <c:v>0.18531036376953125</c:v>
                </c:pt>
                <c:pt idx="543">
                  <c:v>0.18460464477539063</c:v>
                </c:pt>
                <c:pt idx="544">
                  <c:v>0.18389892578125</c:v>
                </c:pt>
                <c:pt idx="545">
                  <c:v>0.1335296630859375</c:v>
                </c:pt>
                <c:pt idx="546">
                  <c:v>0.13007926940917969</c:v>
                </c:pt>
                <c:pt idx="547">
                  <c:v>0.12662887573242188</c:v>
                </c:pt>
                <c:pt idx="548">
                  <c:v>0.12317848205566406</c:v>
                </c:pt>
                <c:pt idx="549">
                  <c:v>0.11972808837890625</c:v>
                </c:pt>
                <c:pt idx="550">
                  <c:v>0.11627769470214844</c:v>
                </c:pt>
                <c:pt idx="551">
                  <c:v>0.11282730102539063</c:v>
                </c:pt>
                <c:pt idx="552">
                  <c:v>0.10937881469726563</c:v>
                </c:pt>
                <c:pt idx="553">
                  <c:v>0.10592842102050781</c:v>
                </c:pt>
                <c:pt idx="554">
                  <c:v>0.10247802734375</c:v>
                </c:pt>
                <c:pt idx="555">
                  <c:v>9.9027633666992188E-2</c:v>
                </c:pt>
                <c:pt idx="556">
                  <c:v>9.5577239990234375E-2</c:v>
                </c:pt>
                <c:pt idx="557">
                  <c:v>9.2126846313476563E-2</c:v>
                </c:pt>
                <c:pt idx="558">
                  <c:v>8.867645263671875E-2</c:v>
                </c:pt>
                <c:pt idx="559">
                  <c:v>5.3409576416015625E-2</c:v>
                </c:pt>
                <c:pt idx="560">
                  <c:v>5.7222366333007813E-2</c:v>
                </c:pt>
                <c:pt idx="561">
                  <c:v>6.103515625E-2</c:v>
                </c:pt>
                <c:pt idx="562">
                  <c:v>6.4847946166992188E-2</c:v>
                </c:pt>
                <c:pt idx="563">
                  <c:v>6.8660736083984375E-2</c:v>
                </c:pt>
                <c:pt idx="564">
                  <c:v>7.2473526000976563E-2</c:v>
                </c:pt>
                <c:pt idx="565">
                  <c:v>7.628631591796875E-2</c:v>
                </c:pt>
                <c:pt idx="566">
                  <c:v>8.0097198486328125E-2</c:v>
                </c:pt>
                <c:pt idx="567">
                  <c:v>8.3909988403320313E-2</c:v>
                </c:pt>
                <c:pt idx="568">
                  <c:v>8.77227783203125E-2</c:v>
                </c:pt>
                <c:pt idx="569">
                  <c:v>9.1535568237304688E-2</c:v>
                </c:pt>
                <c:pt idx="570">
                  <c:v>9.5348358154296875E-2</c:v>
                </c:pt>
                <c:pt idx="571">
                  <c:v>9.9161148071289063E-2</c:v>
                </c:pt>
                <c:pt idx="572">
                  <c:v>0.10297393798828125</c:v>
                </c:pt>
                <c:pt idx="573">
                  <c:v>0.15859413146972656</c:v>
                </c:pt>
                <c:pt idx="574">
                  <c:v>0.15735816955566406</c:v>
                </c:pt>
                <c:pt idx="575">
                  <c:v>0.15612220764160156</c:v>
                </c:pt>
                <c:pt idx="576">
                  <c:v>0.15488624572753906</c:v>
                </c:pt>
                <c:pt idx="577">
                  <c:v>0.15365028381347656</c:v>
                </c:pt>
                <c:pt idx="578">
                  <c:v>0.15241432189941406</c:v>
                </c:pt>
                <c:pt idx="579">
                  <c:v>0.15117835998535156</c:v>
                </c:pt>
                <c:pt idx="580">
                  <c:v>0.14994430541992188</c:v>
                </c:pt>
                <c:pt idx="581">
                  <c:v>0.14870834350585938</c:v>
                </c:pt>
                <c:pt idx="582">
                  <c:v>0.14747238159179688</c:v>
                </c:pt>
                <c:pt idx="583">
                  <c:v>0.14623641967773438</c:v>
                </c:pt>
                <c:pt idx="584">
                  <c:v>0.14500045776367188</c:v>
                </c:pt>
                <c:pt idx="585">
                  <c:v>0.14376449584960938</c:v>
                </c:pt>
                <c:pt idx="586">
                  <c:v>0.14252853393554688</c:v>
                </c:pt>
                <c:pt idx="587">
                  <c:v>0.14129257202148438</c:v>
                </c:pt>
                <c:pt idx="588">
                  <c:v>0.14005661010742188</c:v>
                </c:pt>
                <c:pt idx="589">
                  <c:v>0.13882064819335938</c:v>
                </c:pt>
                <c:pt idx="590">
                  <c:v>0.13758468627929688</c:v>
                </c:pt>
                <c:pt idx="591">
                  <c:v>0.13634872436523438</c:v>
                </c:pt>
                <c:pt idx="592">
                  <c:v>0.13511466979980469</c:v>
                </c:pt>
                <c:pt idx="593">
                  <c:v>0.13387870788574219</c:v>
                </c:pt>
                <c:pt idx="594">
                  <c:v>0.13264274597167969</c:v>
                </c:pt>
                <c:pt idx="595">
                  <c:v>0.13140678405761719</c:v>
                </c:pt>
                <c:pt idx="596">
                  <c:v>0.13017082214355469</c:v>
                </c:pt>
                <c:pt idx="597">
                  <c:v>0.12893486022949219</c:v>
                </c:pt>
                <c:pt idx="598">
                  <c:v>0.12769889831542969</c:v>
                </c:pt>
                <c:pt idx="599">
                  <c:v>0.12646293640136719</c:v>
                </c:pt>
                <c:pt idx="600">
                  <c:v>0.12522697448730469</c:v>
                </c:pt>
                <c:pt idx="601">
                  <c:v>0.12399101257324219</c:v>
                </c:pt>
                <c:pt idx="602">
                  <c:v>0.12275505065917969</c:v>
                </c:pt>
                <c:pt idx="603">
                  <c:v>0.12151908874511719</c:v>
                </c:pt>
                <c:pt idx="604">
                  <c:v>0.1202850341796875</c:v>
                </c:pt>
                <c:pt idx="605">
                  <c:v>0.119049072265625</c:v>
                </c:pt>
                <c:pt idx="606">
                  <c:v>0.1178131103515625</c:v>
                </c:pt>
                <c:pt idx="607">
                  <c:v>0.1165771484375</c:v>
                </c:pt>
                <c:pt idx="608">
                  <c:v>0.1153411865234375</c:v>
                </c:pt>
                <c:pt idx="609">
                  <c:v>0.114105224609375</c:v>
                </c:pt>
                <c:pt idx="610">
                  <c:v>0.1128692626953125</c:v>
                </c:pt>
                <c:pt idx="611">
                  <c:v>9.4547271728515625E-2</c:v>
                </c:pt>
                <c:pt idx="612">
                  <c:v>9.2870712280273438E-2</c:v>
                </c:pt>
                <c:pt idx="613">
                  <c:v>9.119415283203125E-2</c:v>
                </c:pt>
                <c:pt idx="614">
                  <c:v>8.9519500732421875E-2</c:v>
                </c:pt>
                <c:pt idx="615">
                  <c:v>8.7842941284179688E-2</c:v>
                </c:pt>
                <c:pt idx="616">
                  <c:v>8.61663818359375E-2</c:v>
                </c:pt>
                <c:pt idx="617">
                  <c:v>8.4489822387695313E-2</c:v>
                </c:pt>
                <c:pt idx="618">
                  <c:v>8.2813262939453125E-2</c:v>
                </c:pt>
                <c:pt idx="619">
                  <c:v>8.113861083984375E-2</c:v>
                </c:pt>
                <c:pt idx="620">
                  <c:v>7.9462051391601563E-2</c:v>
                </c:pt>
                <c:pt idx="621">
                  <c:v>7.7785491943359375E-2</c:v>
                </c:pt>
                <c:pt idx="622">
                  <c:v>7.6108932495117188E-2</c:v>
                </c:pt>
                <c:pt idx="623">
                  <c:v>7.4432373046875E-2</c:v>
                </c:pt>
                <c:pt idx="624">
                  <c:v>7.2757720947265625E-2</c:v>
                </c:pt>
                <c:pt idx="625">
                  <c:v>7.1081161499023438E-2</c:v>
                </c:pt>
                <c:pt idx="626">
                  <c:v>6.940460205078125E-2</c:v>
                </c:pt>
                <c:pt idx="627">
                  <c:v>6.7728042602539063E-2</c:v>
                </c:pt>
                <c:pt idx="628">
                  <c:v>6.6051483154296875E-2</c:v>
                </c:pt>
                <c:pt idx="629">
                  <c:v>6.43768310546875E-2</c:v>
                </c:pt>
                <c:pt idx="630">
                  <c:v>6.2700271606445313E-2</c:v>
                </c:pt>
                <c:pt idx="631">
                  <c:v>6.1023712158203125E-2</c:v>
                </c:pt>
                <c:pt idx="632">
                  <c:v>5.9347152709960938E-2</c:v>
                </c:pt>
                <c:pt idx="633">
                  <c:v>5.767059326171875E-2</c:v>
                </c:pt>
                <c:pt idx="634">
                  <c:v>5.5995941162109375E-2</c:v>
                </c:pt>
                <c:pt idx="635">
                  <c:v>5.4319381713867188E-2</c:v>
                </c:pt>
                <c:pt idx="636">
                  <c:v>5.2642822265625E-2</c:v>
                </c:pt>
                <c:pt idx="637">
                  <c:v>2.5365829467773438E-2</c:v>
                </c:pt>
                <c:pt idx="638">
                  <c:v>2.68402099609375E-2</c:v>
                </c:pt>
                <c:pt idx="639">
                  <c:v>2.831268310546875E-2</c:v>
                </c:pt>
                <c:pt idx="640">
                  <c:v>2.9787063598632813E-2</c:v>
                </c:pt>
                <c:pt idx="641">
                  <c:v>3.1261444091796875E-2</c:v>
                </c:pt>
                <c:pt idx="642">
                  <c:v>3.2735824584960938E-2</c:v>
                </c:pt>
                <c:pt idx="643">
                  <c:v>3.4208297729492188E-2</c:v>
                </c:pt>
                <c:pt idx="644">
                  <c:v>3.568267822265625E-2</c:v>
                </c:pt>
                <c:pt idx="645">
                  <c:v>3.7157058715820313E-2</c:v>
                </c:pt>
                <c:pt idx="646">
                  <c:v>3.8631439208984375E-2</c:v>
                </c:pt>
                <c:pt idx="647">
                  <c:v>4.0103912353515625E-2</c:v>
                </c:pt>
                <c:pt idx="648">
                  <c:v>4.1578292846679688E-2</c:v>
                </c:pt>
                <c:pt idx="649">
                  <c:v>4.305267333984375E-2</c:v>
                </c:pt>
                <c:pt idx="650">
                  <c:v>4.4525146484375E-2</c:v>
                </c:pt>
                <c:pt idx="651">
                  <c:v>4.5999526977539063E-2</c:v>
                </c:pt>
                <c:pt idx="652">
                  <c:v>4.7473907470703125E-2</c:v>
                </c:pt>
                <c:pt idx="653">
                  <c:v>4.8948287963867188E-2</c:v>
                </c:pt>
                <c:pt idx="654">
                  <c:v>5.0420761108398438E-2</c:v>
                </c:pt>
                <c:pt idx="655">
                  <c:v>5.18951416015625E-2</c:v>
                </c:pt>
                <c:pt idx="656">
                  <c:v>5.3369522094726563E-2</c:v>
                </c:pt>
                <c:pt idx="657">
                  <c:v>5.4843902587890625E-2</c:v>
                </c:pt>
                <c:pt idx="658">
                  <c:v>5.6316375732421875E-2</c:v>
                </c:pt>
                <c:pt idx="659">
                  <c:v>5.7790756225585938E-2</c:v>
                </c:pt>
                <c:pt idx="660">
                  <c:v>5.926513671875E-2</c:v>
                </c:pt>
                <c:pt idx="661">
                  <c:v>6.073760986328125E-2</c:v>
                </c:pt>
                <c:pt idx="662">
                  <c:v>6.2211990356445313E-2</c:v>
                </c:pt>
                <c:pt idx="663">
                  <c:v>6.3686370849609375E-2</c:v>
                </c:pt>
                <c:pt idx="664">
                  <c:v>6.5160751342773438E-2</c:v>
                </c:pt>
                <c:pt idx="665">
                  <c:v>6.6633224487304688E-2</c:v>
                </c:pt>
                <c:pt idx="666">
                  <c:v>6.810760498046875E-2</c:v>
                </c:pt>
                <c:pt idx="667">
                  <c:v>6.9581985473632813E-2</c:v>
                </c:pt>
                <c:pt idx="668">
                  <c:v>7.1056365966796875E-2</c:v>
                </c:pt>
                <c:pt idx="669">
                  <c:v>7.2528839111328125E-2</c:v>
                </c:pt>
                <c:pt idx="670">
                  <c:v>7.4003219604492188E-2</c:v>
                </c:pt>
                <c:pt idx="671">
                  <c:v>8.2401275634765625E-2</c:v>
                </c:pt>
                <c:pt idx="672">
                  <c:v>8.3902359008789063E-2</c:v>
                </c:pt>
                <c:pt idx="673">
                  <c:v>8.5405349731445313E-2</c:v>
                </c:pt>
                <c:pt idx="674">
                  <c:v>8.690643310546875E-2</c:v>
                </c:pt>
                <c:pt idx="675">
                  <c:v>8.8407516479492188E-2</c:v>
                </c:pt>
                <c:pt idx="676">
                  <c:v>8.9908599853515625E-2</c:v>
                </c:pt>
                <c:pt idx="677">
                  <c:v>9.1411590576171875E-2</c:v>
                </c:pt>
                <c:pt idx="678">
                  <c:v>9.2912673950195313E-2</c:v>
                </c:pt>
                <c:pt idx="679">
                  <c:v>9.441375732421875E-2</c:v>
                </c:pt>
                <c:pt idx="680">
                  <c:v>9.5916748046875E-2</c:v>
                </c:pt>
                <c:pt idx="681">
                  <c:v>9.7417831420898438E-2</c:v>
                </c:pt>
                <c:pt idx="682">
                  <c:v>9.8918914794921875E-2</c:v>
                </c:pt>
                <c:pt idx="683">
                  <c:v>0.10042190551757812</c:v>
                </c:pt>
                <c:pt idx="684">
                  <c:v>0.10192298889160156</c:v>
                </c:pt>
                <c:pt idx="685">
                  <c:v>0.103424072265625</c:v>
                </c:pt>
                <c:pt idx="686">
                  <c:v>0.10492515563964844</c:v>
                </c:pt>
                <c:pt idx="687">
                  <c:v>0.10642814636230469</c:v>
                </c:pt>
                <c:pt idx="688">
                  <c:v>0.10792922973632813</c:v>
                </c:pt>
                <c:pt idx="689">
                  <c:v>0.16014289855957031</c:v>
                </c:pt>
                <c:pt idx="690">
                  <c:v>0.16444778442382813</c:v>
                </c:pt>
                <c:pt idx="691">
                  <c:v>0.16875457763671875</c:v>
                </c:pt>
                <c:pt idx="692">
                  <c:v>0.17305946350097656</c:v>
                </c:pt>
                <c:pt idx="693">
                  <c:v>0.17736625671386719</c:v>
                </c:pt>
                <c:pt idx="694">
                  <c:v>0.181671142578125</c:v>
                </c:pt>
                <c:pt idx="695">
                  <c:v>0.18597793579101563</c:v>
                </c:pt>
                <c:pt idx="696">
                  <c:v>0.19028282165527344</c:v>
                </c:pt>
                <c:pt idx="697">
                  <c:v>0.19458961486816406</c:v>
                </c:pt>
                <c:pt idx="698">
                  <c:v>0.19889450073242188</c:v>
                </c:pt>
                <c:pt idx="699">
                  <c:v>0.2032012939453125</c:v>
                </c:pt>
                <c:pt idx="700">
                  <c:v>0.20750617980957031</c:v>
                </c:pt>
                <c:pt idx="701">
                  <c:v>0.24161529541015625</c:v>
                </c:pt>
                <c:pt idx="702">
                  <c:v>0.2396087646484375</c:v>
                </c:pt>
                <c:pt idx="703">
                  <c:v>0.23760032653808594</c:v>
                </c:pt>
                <c:pt idx="704">
                  <c:v>0.23559379577636719</c:v>
                </c:pt>
                <c:pt idx="705">
                  <c:v>0.23358535766601563</c:v>
                </c:pt>
                <c:pt idx="706">
                  <c:v>0.23157882690429688</c:v>
                </c:pt>
                <c:pt idx="707">
                  <c:v>0.22957038879394531</c:v>
                </c:pt>
                <c:pt idx="708">
                  <c:v>0.22756385803222656</c:v>
                </c:pt>
                <c:pt idx="709">
                  <c:v>0.22555732727050781</c:v>
                </c:pt>
                <c:pt idx="710">
                  <c:v>0.22354888916015625</c:v>
                </c:pt>
                <c:pt idx="711">
                  <c:v>0.2215423583984375</c:v>
                </c:pt>
                <c:pt idx="712">
                  <c:v>0.21953392028808594</c:v>
                </c:pt>
                <c:pt idx="713">
                  <c:v>0.21752738952636719</c:v>
                </c:pt>
                <c:pt idx="714">
                  <c:v>0.21552085876464844</c:v>
                </c:pt>
                <c:pt idx="715">
                  <c:v>0.21351242065429688</c:v>
                </c:pt>
                <c:pt idx="716">
                  <c:v>0.21150588989257813</c:v>
                </c:pt>
                <c:pt idx="717">
                  <c:v>0.20949745178222656</c:v>
                </c:pt>
                <c:pt idx="718">
                  <c:v>0.20749092102050781</c:v>
                </c:pt>
                <c:pt idx="719">
                  <c:v>0.20548248291015625</c:v>
                </c:pt>
                <c:pt idx="720">
                  <c:v>0.2034759521484375</c:v>
                </c:pt>
                <c:pt idx="721">
                  <c:v>0.19000053405761719</c:v>
                </c:pt>
                <c:pt idx="722">
                  <c:v>0.18915176391601563</c:v>
                </c:pt>
                <c:pt idx="723">
                  <c:v>0.18830490112304688</c:v>
                </c:pt>
                <c:pt idx="724">
                  <c:v>0.18745613098144531</c:v>
                </c:pt>
                <c:pt idx="725">
                  <c:v>0.18660736083984375</c:v>
                </c:pt>
                <c:pt idx="726">
                  <c:v>0.18575859069824219</c:v>
                </c:pt>
                <c:pt idx="727">
                  <c:v>0.18491172790527344</c:v>
                </c:pt>
                <c:pt idx="728">
                  <c:v>0.18406295776367188</c:v>
                </c:pt>
                <c:pt idx="729">
                  <c:v>0.13358116149902344</c:v>
                </c:pt>
                <c:pt idx="730">
                  <c:v>0.13177490234375</c:v>
                </c:pt>
                <c:pt idx="731">
                  <c:v>0.12997055053710938</c:v>
                </c:pt>
                <c:pt idx="732">
                  <c:v>0.12816429138183594</c:v>
                </c:pt>
                <c:pt idx="733">
                  <c:v>0.12635993957519531</c:v>
                </c:pt>
                <c:pt idx="734">
                  <c:v>0.12455368041992188</c:v>
                </c:pt>
                <c:pt idx="735">
                  <c:v>0.12274742126464844</c:v>
                </c:pt>
                <c:pt idx="736">
                  <c:v>0.12094306945800781</c:v>
                </c:pt>
                <c:pt idx="737">
                  <c:v>0.11913681030273438</c:v>
                </c:pt>
                <c:pt idx="738">
                  <c:v>0.11733245849609375</c:v>
                </c:pt>
                <c:pt idx="739">
                  <c:v>0.11552619934082031</c:v>
                </c:pt>
                <c:pt idx="740">
                  <c:v>0.11371994018554688</c:v>
                </c:pt>
                <c:pt idx="741">
                  <c:v>0.11191558837890625</c:v>
                </c:pt>
                <c:pt idx="742">
                  <c:v>0.11010932922363281</c:v>
                </c:pt>
                <c:pt idx="743">
                  <c:v>0.10830497741699219</c:v>
                </c:pt>
                <c:pt idx="744">
                  <c:v>0.10649871826171875</c:v>
                </c:pt>
                <c:pt idx="745">
                  <c:v>0.10469245910644531</c:v>
                </c:pt>
                <c:pt idx="746">
                  <c:v>0.10288810729980469</c:v>
                </c:pt>
                <c:pt idx="747">
                  <c:v>0.10108184814453125</c:v>
                </c:pt>
                <c:pt idx="748">
                  <c:v>9.9277496337890625E-2</c:v>
                </c:pt>
                <c:pt idx="749">
                  <c:v>9.7471237182617188E-2</c:v>
                </c:pt>
                <c:pt idx="750">
                  <c:v>9.566497802734375E-2</c:v>
                </c:pt>
                <c:pt idx="751">
                  <c:v>9.3860626220703125E-2</c:v>
                </c:pt>
                <c:pt idx="752">
                  <c:v>9.2054367065429688E-2</c:v>
                </c:pt>
                <c:pt idx="753">
                  <c:v>9.0250015258789063E-2</c:v>
                </c:pt>
                <c:pt idx="754">
                  <c:v>8.8443756103515625E-2</c:v>
                </c:pt>
                <c:pt idx="755">
                  <c:v>5.333709716796875E-2</c:v>
                </c:pt>
                <c:pt idx="756">
                  <c:v>5.2900314331054688E-2</c:v>
                </c:pt>
                <c:pt idx="757">
                  <c:v>5.2463531494140625E-2</c:v>
                </c:pt>
                <c:pt idx="758">
                  <c:v>5.202484130859375E-2</c:v>
                </c:pt>
                <c:pt idx="759">
                  <c:v>5.1588058471679688E-2</c:v>
                </c:pt>
                <c:pt idx="760">
                  <c:v>5.1151275634765625E-2</c:v>
                </c:pt>
                <c:pt idx="761">
                  <c:v>5.0714492797851563E-2</c:v>
                </c:pt>
                <c:pt idx="762">
                  <c:v>5.02777099609375E-2</c:v>
                </c:pt>
                <c:pt idx="763">
                  <c:v>4.9839019775390625E-2</c:v>
                </c:pt>
                <c:pt idx="764">
                  <c:v>4.9402236938476563E-2</c:v>
                </c:pt>
                <c:pt idx="765">
                  <c:v>4.89654541015625E-2</c:v>
                </c:pt>
                <c:pt idx="766">
                  <c:v>4.8528671264648438E-2</c:v>
                </c:pt>
                <c:pt idx="767">
                  <c:v>4.8091888427734375E-2</c:v>
                </c:pt>
                <c:pt idx="768">
                  <c:v>4.76531982421875E-2</c:v>
                </c:pt>
                <c:pt idx="769">
                  <c:v>4.7216415405273438E-2</c:v>
                </c:pt>
                <c:pt idx="770">
                  <c:v>4.6779632568359375E-2</c:v>
                </c:pt>
                <c:pt idx="771">
                  <c:v>4.6342849731445313E-2</c:v>
                </c:pt>
                <c:pt idx="772">
                  <c:v>4.5904159545898438E-2</c:v>
                </c:pt>
                <c:pt idx="773">
                  <c:v>4.5467376708984375E-2</c:v>
                </c:pt>
                <c:pt idx="774">
                  <c:v>4.5030593872070313E-2</c:v>
                </c:pt>
                <c:pt idx="775">
                  <c:v>4.459381103515625E-2</c:v>
                </c:pt>
                <c:pt idx="776">
                  <c:v>4.4157028198242188E-2</c:v>
                </c:pt>
                <c:pt idx="777">
                  <c:v>4.3718338012695313E-2</c:v>
                </c:pt>
                <c:pt idx="778">
                  <c:v>4.328155517578125E-2</c:v>
                </c:pt>
                <c:pt idx="779">
                  <c:v>4.2844772338867188E-2</c:v>
                </c:pt>
                <c:pt idx="780">
                  <c:v>4.2407989501953125E-2</c:v>
                </c:pt>
                <c:pt idx="781">
                  <c:v>4.1971206665039063E-2</c:v>
                </c:pt>
                <c:pt idx="782">
                  <c:v>4.1532516479492188E-2</c:v>
                </c:pt>
                <c:pt idx="783">
                  <c:v>4.1095733642578125E-2</c:v>
                </c:pt>
                <c:pt idx="784">
                  <c:v>4.0658950805664063E-2</c:v>
                </c:pt>
                <c:pt idx="785">
                  <c:v>1.1949539184570313E-2</c:v>
                </c:pt>
                <c:pt idx="786">
                  <c:v>1.0660171508789063E-2</c:v>
                </c:pt>
                <c:pt idx="787">
                  <c:v>9.372711181640625E-3</c:v>
                </c:pt>
                <c:pt idx="788">
                  <c:v>8.083343505859375E-3</c:v>
                </c:pt>
                <c:pt idx="789">
                  <c:v>6.7958831787109375E-3</c:v>
                </c:pt>
                <c:pt idx="790">
                  <c:v>5.5065155029296875E-3</c:v>
                </c:pt>
                <c:pt idx="791">
                  <c:v>4.21905517578125E-3</c:v>
                </c:pt>
                <c:pt idx="792">
                  <c:v>2.9296875E-3</c:v>
                </c:pt>
                <c:pt idx="793">
                  <c:v>1.6422271728515625E-3</c:v>
                </c:pt>
                <c:pt idx="794">
                  <c:v>3.528594970703125E-4</c:v>
                </c:pt>
                <c:pt idx="795">
                  <c:v>9.34600830078125E-4</c:v>
                </c:pt>
                <c:pt idx="796">
                  <c:v>2.223968505859375E-3</c:v>
                </c:pt>
                <c:pt idx="797">
                  <c:v>3.5114288330078125E-3</c:v>
                </c:pt>
                <c:pt idx="798">
                  <c:v>4.8007965087890625E-3</c:v>
                </c:pt>
                <c:pt idx="799">
                  <c:v>6.0901641845703125E-3</c:v>
                </c:pt>
                <c:pt idx="800">
                  <c:v>7.37762451171875E-3</c:v>
                </c:pt>
                <c:pt idx="801">
                  <c:v>8.6669921875E-3</c:v>
                </c:pt>
                <c:pt idx="802">
                  <c:v>9.9544525146484375E-3</c:v>
                </c:pt>
                <c:pt idx="803">
                  <c:v>1.1243820190429688E-2</c:v>
                </c:pt>
                <c:pt idx="804">
                  <c:v>1.2531280517578125E-2</c:v>
                </c:pt>
                <c:pt idx="805">
                  <c:v>1.3820648193359375E-2</c:v>
                </c:pt>
                <c:pt idx="806">
                  <c:v>1.5108108520507813E-2</c:v>
                </c:pt>
                <c:pt idx="807">
                  <c:v>1.6397476196289063E-2</c:v>
                </c:pt>
                <c:pt idx="808">
                  <c:v>1.76849365234375E-2</c:v>
                </c:pt>
                <c:pt idx="809">
                  <c:v>1.897430419921875E-2</c:v>
                </c:pt>
                <c:pt idx="810">
                  <c:v>2.0263671875E-2</c:v>
                </c:pt>
                <c:pt idx="811">
                  <c:v>2.1551132202148438E-2</c:v>
                </c:pt>
                <c:pt idx="812">
                  <c:v>2.2840499877929688E-2</c:v>
                </c:pt>
                <c:pt idx="813">
                  <c:v>2.4127960205078125E-2</c:v>
                </c:pt>
                <c:pt idx="814">
                  <c:v>2.5417327880859375E-2</c:v>
                </c:pt>
                <c:pt idx="815">
                  <c:v>2.6704788208007813E-2</c:v>
                </c:pt>
                <c:pt idx="816">
                  <c:v>2.7994155883789063E-2</c:v>
                </c:pt>
                <c:pt idx="817">
                  <c:v>2.92816162109375E-2</c:v>
                </c:pt>
                <c:pt idx="818">
                  <c:v>3.057098388671875E-2</c:v>
                </c:pt>
                <c:pt idx="819">
                  <c:v>3.1858444213867188E-2</c:v>
                </c:pt>
                <c:pt idx="820">
                  <c:v>3.3147811889648438E-2</c:v>
                </c:pt>
                <c:pt idx="821">
                  <c:v>3.4435272216796875E-2</c:v>
                </c:pt>
                <c:pt idx="822">
                  <c:v>3.5724639892578125E-2</c:v>
                </c:pt>
                <c:pt idx="823">
                  <c:v>7.0440292358398438E-2</c:v>
                </c:pt>
                <c:pt idx="824">
                  <c:v>7.2771072387695313E-2</c:v>
                </c:pt>
                <c:pt idx="825">
                  <c:v>7.5101852416992188E-2</c:v>
                </c:pt>
                <c:pt idx="826">
                  <c:v>7.7432632446289063E-2</c:v>
                </c:pt>
                <c:pt idx="827">
                  <c:v>7.9763412475585938E-2</c:v>
                </c:pt>
                <c:pt idx="828">
                  <c:v>8.2094192504882813E-2</c:v>
                </c:pt>
                <c:pt idx="829">
                  <c:v>8.4424972534179688E-2</c:v>
                </c:pt>
                <c:pt idx="830">
                  <c:v>8.6755752563476563E-2</c:v>
                </c:pt>
                <c:pt idx="831">
                  <c:v>8.9086532592773438E-2</c:v>
                </c:pt>
                <c:pt idx="832">
                  <c:v>9.1417312622070313E-2</c:v>
                </c:pt>
                <c:pt idx="833">
                  <c:v>9.3748092651367188E-2</c:v>
                </c:pt>
                <c:pt idx="834">
                  <c:v>9.6078872680664063E-2</c:v>
                </c:pt>
                <c:pt idx="835">
                  <c:v>9.8409652709960938E-2</c:v>
                </c:pt>
                <c:pt idx="836">
                  <c:v>0.10074043273925781</c:v>
                </c:pt>
                <c:pt idx="837">
                  <c:v>0.10307121276855469</c:v>
                </c:pt>
                <c:pt idx="838">
                  <c:v>0.10540199279785156</c:v>
                </c:pt>
                <c:pt idx="839">
                  <c:v>0.10773277282714844</c:v>
                </c:pt>
                <c:pt idx="840">
                  <c:v>0.11006355285644531</c:v>
                </c:pt>
                <c:pt idx="841">
                  <c:v>0.16081047058105469</c:v>
                </c:pt>
                <c:pt idx="842">
                  <c:v>0.15175437927246094</c:v>
                </c:pt>
                <c:pt idx="843">
                  <c:v>0.1427001953125</c:v>
                </c:pt>
                <c:pt idx="844">
                  <c:v>0.13364410400390625</c:v>
                </c:pt>
                <c:pt idx="845">
                  <c:v>0.12458992004394531</c:v>
                </c:pt>
                <c:pt idx="846">
                  <c:v>0.11553382873535156</c:v>
                </c:pt>
                <c:pt idx="847">
                  <c:v>9.5380783081054688E-2</c:v>
                </c:pt>
                <c:pt idx="848">
                  <c:v>9.4430923461914063E-2</c:v>
                </c:pt>
                <c:pt idx="849">
                  <c:v>9.3481063842773438E-2</c:v>
                </c:pt>
                <c:pt idx="850">
                  <c:v>9.2531204223632813E-2</c:v>
                </c:pt>
                <c:pt idx="851">
                  <c:v>9.1581344604492188E-2</c:v>
                </c:pt>
                <c:pt idx="852">
                  <c:v>9.0631484985351563E-2</c:v>
                </c:pt>
                <c:pt idx="853">
                  <c:v>8.9681625366210938E-2</c:v>
                </c:pt>
                <c:pt idx="854">
                  <c:v>8.8731765747070313E-2</c:v>
                </c:pt>
                <c:pt idx="855">
                  <c:v>8.77838134765625E-2</c:v>
                </c:pt>
                <c:pt idx="856">
                  <c:v>8.6833953857421875E-2</c:v>
                </c:pt>
                <c:pt idx="857">
                  <c:v>8.588409423828125E-2</c:v>
                </c:pt>
                <c:pt idx="858">
                  <c:v>8.4934234619140625E-2</c:v>
                </c:pt>
                <c:pt idx="859">
                  <c:v>8.3984375E-2</c:v>
                </c:pt>
                <c:pt idx="860">
                  <c:v>8.3034515380859375E-2</c:v>
                </c:pt>
                <c:pt idx="861">
                  <c:v>8.208465576171875E-2</c:v>
                </c:pt>
                <c:pt idx="862">
                  <c:v>8.1134796142578125E-2</c:v>
                </c:pt>
                <c:pt idx="863">
                  <c:v>8.01849365234375E-2</c:v>
                </c:pt>
                <c:pt idx="864">
                  <c:v>7.9235076904296875E-2</c:v>
                </c:pt>
                <c:pt idx="865">
                  <c:v>7.828521728515625E-2</c:v>
                </c:pt>
                <c:pt idx="866">
                  <c:v>7.7335357666015625E-2</c:v>
                </c:pt>
                <c:pt idx="867">
                  <c:v>7.6385498046875E-2</c:v>
                </c:pt>
                <c:pt idx="868">
                  <c:v>7.5435638427734375E-2</c:v>
                </c:pt>
                <c:pt idx="869">
                  <c:v>7.448577880859375E-2</c:v>
                </c:pt>
                <c:pt idx="870">
                  <c:v>7.3537826538085938E-2</c:v>
                </c:pt>
                <c:pt idx="871">
                  <c:v>7.2587966918945313E-2</c:v>
                </c:pt>
                <c:pt idx="872">
                  <c:v>7.1638107299804688E-2</c:v>
                </c:pt>
                <c:pt idx="873">
                  <c:v>7.0688247680664063E-2</c:v>
                </c:pt>
                <c:pt idx="874">
                  <c:v>6.9738388061523438E-2</c:v>
                </c:pt>
                <c:pt idx="875">
                  <c:v>6.8788528442382813E-2</c:v>
                </c:pt>
                <c:pt idx="876">
                  <c:v>6.7838668823242188E-2</c:v>
                </c:pt>
                <c:pt idx="877">
                  <c:v>6.6888809204101563E-2</c:v>
                </c:pt>
                <c:pt idx="878">
                  <c:v>6.5938949584960938E-2</c:v>
                </c:pt>
                <c:pt idx="879">
                  <c:v>6.4989089965820313E-2</c:v>
                </c:pt>
                <c:pt idx="880">
                  <c:v>6.4039230346679688E-2</c:v>
                </c:pt>
                <c:pt idx="881">
                  <c:v>6.3089370727539063E-2</c:v>
                </c:pt>
                <c:pt idx="882">
                  <c:v>6.2139511108398438E-2</c:v>
                </c:pt>
                <c:pt idx="883">
                  <c:v>6.1189651489257813E-2</c:v>
                </c:pt>
                <c:pt idx="884">
                  <c:v>6.0239791870117188E-2</c:v>
                </c:pt>
                <c:pt idx="885">
                  <c:v>5.9291839599609375E-2</c:v>
                </c:pt>
                <c:pt idx="886">
                  <c:v>5.834197998046875E-2</c:v>
                </c:pt>
                <c:pt idx="887">
                  <c:v>5.7392120361328125E-2</c:v>
                </c:pt>
                <c:pt idx="888">
                  <c:v>5.64422607421875E-2</c:v>
                </c:pt>
                <c:pt idx="889">
                  <c:v>5.5492401123046875E-2</c:v>
                </c:pt>
                <c:pt idx="890">
                  <c:v>5.454254150390625E-2</c:v>
                </c:pt>
                <c:pt idx="891">
                  <c:v>5.3592681884765625E-2</c:v>
                </c:pt>
                <c:pt idx="892">
                  <c:v>5.2642822265625E-2</c:v>
                </c:pt>
                <c:pt idx="893">
                  <c:v>4.2150497436523438E-2</c:v>
                </c:pt>
                <c:pt idx="894">
                  <c:v>3.9091110229492188E-2</c:v>
                </c:pt>
                <c:pt idx="895">
                  <c:v>3.603363037109375E-2</c:v>
                </c:pt>
                <c:pt idx="896">
                  <c:v>3.29742431640625E-2</c:v>
                </c:pt>
                <c:pt idx="897">
                  <c:v>2.9916763305664063E-2</c:v>
                </c:pt>
                <c:pt idx="898">
                  <c:v>2.6857376098632813E-2</c:v>
                </c:pt>
              </c:numCache>
            </c:numRef>
          </c:val>
          <c:smooth val="0"/>
        </c:ser>
        <c:ser>
          <c:idx val="1"/>
          <c:order val="1"/>
          <c:tx>
            <c:v>PI control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Sheet1!$L$1:$L$1188</c:f>
              <c:numCache>
                <c:formatCode>General</c:formatCode>
                <c:ptCount val="118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</c:numCache>
            </c:numRef>
          </c:cat>
          <c:val>
            <c:numRef>
              <c:f>Sheet1!$R$1:$R$1188</c:f>
              <c:numCache>
                <c:formatCode>0.0000</c:formatCode>
                <c:ptCount val="1188"/>
                <c:pt idx="0">
                  <c:v>10.023799896240234</c:v>
                </c:pt>
                <c:pt idx="1">
                  <c:v>10.020740509033203</c:v>
                </c:pt>
                <c:pt idx="2">
                  <c:v>9.9818267822265625</c:v>
                </c:pt>
                <c:pt idx="3">
                  <c:v>9.9786338806152344</c:v>
                </c:pt>
                <c:pt idx="4">
                  <c:v>9.9754428863525391</c:v>
                </c:pt>
                <c:pt idx="5">
                  <c:v>9.9722499847412109</c:v>
                </c:pt>
                <c:pt idx="6">
                  <c:v>9.9690589904785156</c:v>
                </c:pt>
                <c:pt idx="7">
                  <c:v>9.9658660888671875</c:v>
                </c:pt>
                <c:pt idx="8">
                  <c:v>9.9311084747314453</c:v>
                </c:pt>
                <c:pt idx="9">
                  <c:v>9.9225921630859375</c:v>
                </c:pt>
                <c:pt idx="10">
                  <c:v>9.9140758514404297</c:v>
                </c:pt>
                <c:pt idx="11">
                  <c:v>9.9055614471435547</c:v>
                </c:pt>
                <c:pt idx="12">
                  <c:v>9.8970451354980469</c:v>
                </c:pt>
                <c:pt idx="13">
                  <c:v>9.8885288238525391</c:v>
                </c:pt>
                <c:pt idx="14">
                  <c:v>9.8733711242675781</c:v>
                </c:pt>
                <c:pt idx="15">
                  <c:v>9.8711605072021484</c:v>
                </c:pt>
                <c:pt idx="16">
                  <c:v>9.8689479827880859</c:v>
                </c:pt>
                <c:pt idx="17">
                  <c:v>9.8667373657226562</c:v>
                </c:pt>
                <c:pt idx="18">
                  <c:v>9.8645248413085937</c:v>
                </c:pt>
                <c:pt idx="19">
                  <c:v>9.8623142242431641</c:v>
                </c:pt>
                <c:pt idx="20">
                  <c:v>9.8601016998291016</c:v>
                </c:pt>
                <c:pt idx="21">
                  <c:v>9.8578910827636719</c:v>
                </c:pt>
                <c:pt idx="22">
                  <c:v>9.8556785583496094</c:v>
                </c:pt>
                <c:pt idx="23">
                  <c:v>9.8534679412841797</c:v>
                </c:pt>
                <c:pt idx="24">
                  <c:v>9.8512554168701172</c:v>
                </c:pt>
                <c:pt idx="25">
                  <c:v>9.8490447998046875</c:v>
                </c:pt>
                <c:pt idx="26">
                  <c:v>9.8106784820556641</c:v>
                </c:pt>
                <c:pt idx="27">
                  <c:v>9.8051166534423828</c:v>
                </c:pt>
                <c:pt idx="28">
                  <c:v>9.7995529174804687</c:v>
                </c:pt>
                <c:pt idx="29">
                  <c:v>9.7939910888671875</c:v>
                </c:pt>
                <c:pt idx="30">
                  <c:v>9.7884292602539062</c:v>
                </c:pt>
                <c:pt idx="31">
                  <c:v>9.782867431640625</c:v>
                </c:pt>
                <c:pt idx="32">
                  <c:v>9.7773036956787109</c:v>
                </c:pt>
                <c:pt idx="33">
                  <c:v>9.7717418670654297</c:v>
                </c:pt>
                <c:pt idx="34">
                  <c:v>9.7529525756835937</c:v>
                </c:pt>
                <c:pt idx="35">
                  <c:v>9.7443771362304687</c:v>
                </c:pt>
                <c:pt idx="36">
                  <c:v>9.7357997894287109</c:v>
                </c:pt>
                <c:pt idx="37">
                  <c:v>9.7272243499755859</c:v>
                </c:pt>
                <c:pt idx="38">
                  <c:v>9.7186470031738281</c:v>
                </c:pt>
                <c:pt idx="39">
                  <c:v>9.7100715637207031</c:v>
                </c:pt>
                <c:pt idx="40">
                  <c:v>9.7014961242675781</c:v>
                </c:pt>
                <c:pt idx="41">
                  <c:v>9.6929187774658203</c:v>
                </c:pt>
                <c:pt idx="42">
                  <c:v>9.6843433380126953</c:v>
                </c:pt>
                <c:pt idx="43">
                  <c:v>9.6757659912109375</c:v>
                </c:pt>
                <c:pt idx="44">
                  <c:v>9.6671905517578125</c:v>
                </c:pt>
                <c:pt idx="45">
                  <c:v>9.6586132049560547</c:v>
                </c:pt>
                <c:pt idx="46">
                  <c:v>9.6500377655029297</c:v>
                </c:pt>
                <c:pt idx="47">
                  <c:v>9.6492862701416016</c:v>
                </c:pt>
                <c:pt idx="48">
                  <c:v>9.6485328674316406</c:v>
                </c:pt>
                <c:pt idx="49">
                  <c:v>9.6477813720703125</c:v>
                </c:pt>
                <c:pt idx="50">
                  <c:v>9.5631523132324219</c:v>
                </c:pt>
                <c:pt idx="51">
                  <c:v>9.5631523132324219</c:v>
                </c:pt>
                <c:pt idx="52">
                  <c:v>9.6206283569335938</c:v>
                </c:pt>
                <c:pt idx="53">
                  <c:v>9.6266155242919922</c:v>
                </c:pt>
                <c:pt idx="54">
                  <c:v>9.6326026916503906</c:v>
                </c:pt>
                <c:pt idx="55">
                  <c:v>9.6385898590087891</c:v>
                </c:pt>
                <c:pt idx="56">
                  <c:v>9.5602798461914062</c:v>
                </c:pt>
                <c:pt idx="57">
                  <c:v>9.5508575439453125</c:v>
                </c:pt>
                <c:pt idx="58">
                  <c:v>9.5414333343505859</c:v>
                </c:pt>
                <c:pt idx="59">
                  <c:v>9.5320091247558594</c:v>
                </c:pt>
                <c:pt idx="60">
                  <c:v>9.5225868225097656</c:v>
                </c:pt>
                <c:pt idx="61">
                  <c:v>9.5131645202636719</c:v>
                </c:pt>
                <c:pt idx="62">
                  <c:v>9.5037403106689453</c:v>
                </c:pt>
                <c:pt idx="63">
                  <c:v>9.4973506927490234</c:v>
                </c:pt>
                <c:pt idx="64">
                  <c:v>9.4909591674804687</c:v>
                </c:pt>
                <c:pt idx="65">
                  <c:v>9.4845695495605469</c:v>
                </c:pt>
                <c:pt idx="66">
                  <c:v>9.4450111389160156</c:v>
                </c:pt>
                <c:pt idx="67">
                  <c:v>9.4450111389160156</c:v>
                </c:pt>
                <c:pt idx="68">
                  <c:v>9.382293701171875</c:v>
                </c:pt>
                <c:pt idx="69">
                  <c:v>9.3777694702148437</c:v>
                </c:pt>
                <c:pt idx="70">
                  <c:v>9.3732452392578125</c:v>
                </c:pt>
                <c:pt idx="71">
                  <c:v>9.3687210083007812</c:v>
                </c:pt>
                <c:pt idx="72">
                  <c:v>9.36419677734375</c:v>
                </c:pt>
                <c:pt idx="73">
                  <c:v>9.3596725463867188</c:v>
                </c:pt>
                <c:pt idx="74">
                  <c:v>9.3551483154296875</c:v>
                </c:pt>
                <c:pt idx="75">
                  <c:v>9.3506240844726563</c:v>
                </c:pt>
                <c:pt idx="76">
                  <c:v>9.346099853515625</c:v>
                </c:pt>
                <c:pt idx="77">
                  <c:v>9.3415756225585937</c:v>
                </c:pt>
                <c:pt idx="78">
                  <c:v>9.3164005279541016</c:v>
                </c:pt>
                <c:pt idx="79">
                  <c:v>9.3076190948486328</c:v>
                </c:pt>
                <c:pt idx="80">
                  <c:v>9.2988395690917969</c:v>
                </c:pt>
                <c:pt idx="81">
                  <c:v>9.2900581359863281</c:v>
                </c:pt>
                <c:pt idx="82">
                  <c:v>9.2812786102294922</c:v>
                </c:pt>
                <c:pt idx="83">
                  <c:v>9.2724971771240234</c:v>
                </c:pt>
                <c:pt idx="84">
                  <c:v>9.2444515228271484</c:v>
                </c:pt>
                <c:pt idx="85">
                  <c:v>9.2354373931884766</c:v>
                </c:pt>
                <c:pt idx="86">
                  <c:v>9.2264232635498047</c:v>
                </c:pt>
                <c:pt idx="87">
                  <c:v>9.2174072265625</c:v>
                </c:pt>
                <c:pt idx="88">
                  <c:v>9.2083930969238281</c:v>
                </c:pt>
                <c:pt idx="89">
                  <c:v>9.1993789672851562</c:v>
                </c:pt>
                <c:pt idx="90">
                  <c:v>9.1712474822998047</c:v>
                </c:pt>
                <c:pt idx="91">
                  <c:v>9.1627216339111328</c:v>
                </c:pt>
                <c:pt idx="92">
                  <c:v>9.1541976928710937</c:v>
                </c:pt>
                <c:pt idx="93">
                  <c:v>9.1456718444824219</c:v>
                </c:pt>
                <c:pt idx="94">
                  <c:v>9.0873260498046875</c:v>
                </c:pt>
                <c:pt idx="95">
                  <c:v>9.0873260498046875</c:v>
                </c:pt>
                <c:pt idx="96">
                  <c:v>9.01873779296875</c:v>
                </c:pt>
                <c:pt idx="97">
                  <c:v>9.0061969757080078</c:v>
                </c:pt>
                <c:pt idx="98">
                  <c:v>8.9936561584472656</c:v>
                </c:pt>
                <c:pt idx="99">
                  <c:v>8.9811172485351562</c:v>
                </c:pt>
                <c:pt idx="100">
                  <c:v>8.9685764312744141</c:v>
                </c:pt>
                <c:pt idx="101">
                  <c:v>8.9608821868896484</c:v>
                </c:pt>
                <c:pt idx="102">
                  <c:v>8.9531898498535156</c:v>
                </c:pt>
                <c:pt idx="103">
                  <c:v>8.94549560546875</c:v>
                </c:pt>
                <c:pt idx="104">
                  <c:v>8.9378032684326172</c:v>
                </c:pt>
                <c:pt idx="105">
                  <c:v>8.9301090240478516</c:v>
                </c:pt>
                <c:pt idx="106">
                  <c:v>8.9024696350097656</c:v>
                </c:pt>
                <c:pt idx="107">
                  <c:v>8.8975830078125</c:v>
                </c:pt>
                <c:pt idx="108">
                  <c:v>8.8926944732666016</c:v>
                </c:pt>
                <c:pt idx="109">
                  <c:v>8.8878078460693359</c:v>
                </c:pt>
                <c:pt idx="110">
                  <c:v>8.8829212188720703</c:v>
                </c:pt>
                <c:pt idx="111">
                  <c:v>8.8780345916748047</c:v>
                </c:pt>
                <c:pt idx="112">
                  <c:v>8.8731460571289062</c:v>
                </c:pt>
                <c:pt idx="113">
                  <c:v>8.8682594299316406</c:v>
                </c:pt>
                <c:pt idx="114">
                  <c:v>8.8327865600585938</c:v>
                </c:pt>
                <c:pt idx="115">
                  <c:v>8.8293514251708984</c:v>
                </c:pt>
                <c:pt idx="116">
                  <c:v>8.8259162902832031</c:v>
                </c:pt>
                <c:pt idx="117">
                  <c:v>8.8224811553955078</c:v>
                </c:pt>
                <c:pt idx="118">
                  <c:v>8.8190460205078125</c:v>
                </c:pt>
                <c:pt idx="119">
                  <c:v>8.8156108856201172</c:v>
                </c:pt>
                <c:pt idx="120">
                  <c:v>8.8121776580810547</c:v>
                </c:pt>
                <c:pt idx="121">
                  <c:v>8.8087425231933594</c:v>
                </c:pt>
                <c:pt idx="122">
                  <c:v>8.8053073883056641</c:v>
                </c:pt>
                <c:pt idx="123">
                  <c:v>8.8018722534179687</c:v>
                </c:pt>
                <c:pt idx="124">
                  <c:v>8.7984371185302734</c:v>
                </c:pt>
                <c:pt idx="125">
                  <c:v>8.7950019836425781</c:v>
                </c:pt>
                <c:pt idx="126">
                  <c:v>8.7595405578613281</c:v>
                </c:pt>
                <c:pt idx="127">
                  <c:v>8.7532749176025391</c:v>
                </c:pt>
                <c:pt idx="128">
                  <c:v>8.74700927734375</c:v>
                </c:pt>
                <c:pt idx="129">
                  <c:v>8.7407417297363281</c:v>
                </c:pt>
                <c:pt idx="130">
                  <c:v>8.7344760894775391</c:v>
                </c:pt>
                <c:pt idx="131">
                  <c:v>8.72821044921875</c:v>
                </c:pt>
                <c:pt idx="132">
                  <c:v>8.7050991058349609</c:v>
                </c:pt>
                <c:pt idx="133">
                  <c:v>8.6960582733154297</c:v>
                </c:pt>
                <c:pt idx="134">
                  <c:v>8.6870174407958984</c:v>
                </c:pt>
                <c:pt idx="135">
                  <c:v>8.6779766082763672</c:v>
                </c:pt>
                <c:pt idx="136">
                  <c:v>8.6689357757568359</c:v>
                </c:pt>
                <c:pt idx="137">
                  <c:v>8.6598949432373047</c:v>
                </c:pt>
                <c:pt idx="138">
                  <c:v>8.6508541107177734</c:v>
                </c:pt>
                <c:pt idx="139">
                  <c:v>8.6467685699462891</c:v>
                </c:pt>
                <c:pt idx="140">
                  <c:v>8.6426811218261719</c:v>
                </c:pt>
                <c:pt idx="141">
                  <c:v>8.6385955810546875</c:v>
                </c:pt>
                <c:pt idx="142">
                  <c:v>8.6345100402832031</c:v>
                </c:pt>
                <c:pt idx="143">
                  <c:v>8.6304244995117187</c:v>
                </c:pt>
                <c:pt idx="144">
                  <c:v>8.6263370513916016</c:v>
                </c:pt>
                <c:pt idx="145">
                  <c:v>8.6222515106201172</c:v>
                </c:pt>
                <c:pt idx="146">
                  <c:v>8.5880622863769531</c:v>
                </c:pt>
                <c:pt idx="147">
                  <c:v>8.5808525085449219</c:v>
                </c:pt>
                <c:pt idx="148">
                  <c:v>8.5736427307128906</c:v>
                </c:pt>
                <c:pt idx="149">
                  <c:v>8.5664310455322266</c:v>
                </c:pt>
                <c:pt idx="150">
                  <c:v>8.5592212677001953</c:v>
                </c:pt>
                <c:pt idx="151">
                  <c:v>8.5520114898681641</c:v>
                </c:pt>
                <c:pt idx="152">
                  <c:v>8.4989662170410156</c:v>
                </c:pt>
                <c:pt idx="153">
                  <c:v>8.4912586212158203</c:v>
                </c:pt>
                <c:pt idx="154">
                  <c:v>8.4835491180419922</c:v>
                </c:pt>
                <c:pt idx="155">
                  <c:v>8.4758415222167969</c:v>
                </c:pt>
                <c:pt idx="156">
                  <c:v>8.4681320190429687</c:v>
                </c:pt>
                <c:pt idx="157">
                  <c:v>8.4604244232177734</c:v>
                </c:pt>
                <c:pt idx="158">
                  <c:v>8.4199924468994141</c:v>
                </c:pt>
                <c:pt idx="159">
                  <c:v>8.4166984558105469</c:v>
                </c:pt>
                <c:pt idx="160">
                  <c:v>8.4134025573730469</c:v>
                </c:pt>
                <c:pt idx="161">
                  <c:v>8.4101085662841797</c:v>
                </c:pt>
                <c:pt idx="162">
                  <c:v>8.4068126678466797</c:v>
                </c:pt>
                <c:pt idx="163">
                  <c:v>8.4035186767578125</c:v>
                </c:pt>
                <c:pt idx="164">
                  <c:v>8.4002227783203125</c:v>
                </c:pt>
                <c:pt idx="165">
                  <c:v>8.3969287872314453</c:v>
                </c:pt>
                <c:pt idx="166">
                  <c:v>8.3665809631347656</c:v>
                </c:pt>
                <c:pt idx="167">
                  <c:v>8.3619937896728516</c:v>
                </c:pt>
                <c:pt idx="168">
                  <c:v>8.3574047088623047</c:v>
                </c:pt>
                <c:pt idx="169">
                  <c:v>8.3528175354003906</c:v>
                </c:pt>
                <c:pt idx="170">
                  <c:v>8.3482284545898437</c:v>
                </c:pt>
                <c:pt idx="171">
                  <c:v>8.3436412811279297</c:v>
                </c:pt>
                <c:pt idx="172">
                  <c:v>8.2995738983154297</c:v>
                </c:pt>
                <c:pt idx="173">
                  <c:v>8.2970333099365234</c:v>
                </c:pt>
                <c:pt idx="174">
                  <c:v>8.29449462890625</c:v>
                </c:pt>
                <c:pt idx="175">
                  <c:v>8.2919540405273437</c:v>
                </c:pt>
                <c:pt idx="176">
                  <c:v>8.2894134521484375</c:v>
                </c:pt>
                <c:pt idx="177">
                  <c:v>8.2868728637695313</c:v>
                </c:pt>
                <c:pt idx="178">
                  <c:v>8.2843341827392578</c:v>
                </c:pt>
                <c:pt idx="179">
                  <c:v>8.2817935943603516</c:v>
                </c:pt>
                <c:pt idx="180">
                  <c:v>8.2298927307128906</c:v>
                </c:pt>
                <c:pt idx="181">
                  <c:v>8.2222785949707031</c:v>
                </c:pt>
                <c:pt idx="182">
                  <c:v>8.2146644592285156</c:v>
                </c:pt>
                <c:pt idx="183">
                  <c:v>8.2070484161376953</c:v>
                </c:pt>
                <c:pt idx="184">
                  <c:v>8.1994342803955078</c:v>
                </c:pt>
                <c:pt idx="185">
                  <c:v>8.1918201446533203</c:v>
                </c:pt>
                <c:pt idx="186">
                  <c:v>8.1514205932617187</c:v>
                </c:pt>
                <c:pt idx="187">
                  <c:v>8.1416168212890625</c:v>
                </c:pt>
                <c:pt idx="188">
                  <c:v>8.1318149566650391</c:v>
                </c:pt>
                <c:pt idx="189">
                  <c:v>8.1220111846923828</c:v>
                </c:pt>
                <c:pt idx="190">
                  <c:v>8.0960369110107422</c:v>
                </c:pt>
                <c:pt idx="191">
                  <c:v>8.0821418762207031</c:v>
                </c:pt>
                <c:pt idx="192">
                  <c:v>8.0682449340820312</c:v>
                </c:pt>
                <c:pt idx="193">
                  <c:v>8.0543498992919922</c:v>
                </c:pt>
                <c:pt idx="194">
                  <c:v>8.0245380401611328</c:v>
                </c:pt>
                <c:pt idx="195">
                  <c:v>8.0214328765869141</c:v>
                </c:pt>
                <c:pt idx="196">
                  <c:v>8.0183277130126953</c:v>
                </c:pt>
                <c:pt idx="197">
                  <c:v>8.0152225494384766</c:v>
                </c:pt>
                <c:pt idx="198">
                  <c:v>7.9451732635498047</c:v>
                </c:pt>
                <c:pt idx="199">
                  <c:v>7.9378757476806641</c:v>
                </c:pt>
                <c:pt idx="200">
                  <c:v>7.9305801391601563</c:v>
                </c:pt>
                <c:pt idx="201">
                  <c:v>7.9232826232910156</c:v>
                </c:pt>
                <c:pt idx="202">
                  <c:v>7.8660869598388672</c:v>
                </c:pt>
                <c:pt idx="203">
                  <c:v>7.8660869598388672</c:v>
                </c:pt>
                <c:pt idx="204">
                  <c:v>7.8146438598632813</c:v>
                </c:pt>
                <c:pt idx="205">
                  <c:v>7.8036899566650391</c:v>
                </c:pt>
                <c:pt idx="206">
                  <c:v>7.7927379608154297</c:v>
                </c:pt>
                <c:pt idx="207">
                  <c:v>7.7817840576171875</c:v>
                </c:pt>
                <c:pt idx="208">
                  <c:v>7.754730224609375</c:v>
                </c:pt>
                <c:pt idx="209">
                  <c:v>7.7407207489013672</c:v>
                </c:pt>
                <c:pt idx="210">
                  <c:v>7.7267093658447266</c:v>
                </c:pt>
                <c:pt idx="211">
                  <c:v>7.7126998901367187</c:v>
                </c:pt>
                <c:pt idx="212">
                  <c:v>7.6827793121337891</c:v>
                </c:pt>
                <c:pt idx="213">
                  <c:v>7.6827793121337891</c:v>
                </c:pt>
                <c:pt idx="214">
                  <c:v>7.6230754852294922</c:v>
                </c:pt>
                <c:pt idx="215">
                  <c:v>7.6112613677978516</c:v>
                </c:pt>
                <c:pt idx="216">
                  <c:v>7.5994472503662109</c:v>
                </c:pt>
                <c:pt idx="217">
                  <c:v>7.5876331329345703</c:v>
                </c:pt>
                <c:pt idx="218">
                  <c:v>7.5429878234863281</c:v>
                </c:pt>
                <c:pt idx="219">
                  <c:v>7.5349197387695313</c:v>
                </c:pt>
                <c:pt idx="220">
                  <c:v>7.5268516540527344</c:v>
                </c:pt>
                <c:pt idx="221">
                  <c:v>7.5187835693359375</c:v>
                </c:pt>
                <c:pt idx="222">
                  <c:v>7.5107154846191406</c:v>
                </c:pt>
                <c:pt idx="223">
                  <c:v>7.5026473999023437</c:v>
                </c:pt>
                <c:pt idx="224">
                  <c:v>7.4828605651855469</c:v>
                </c:pt>
                <c:pt idx="225">
                  <c:v>7.4828605651855469</c:v>
                </c:pt>
                <c:pt idx="226">
                  <c:v>7.4263229370117187</c:v>
                </c:pt>
                <c:pt idx="227">
                  <c:v>7.4263229370117187</c:v>
                </c:pt>
                <c:pt idx="228">
                  <c:v>7.3583011627197266</c:v>
                </c:pt>
                <c:pt idx="229">
                  <c:v>7.3456211090087891</c:v>
                </c:pt>
                <c:pt idx="230">
                  <c:v>7.3329410552978516</c:v>
                </c:pt>
                <c:pt idx="231">
                  <c:v>7.3202610015869141</c:v>
                </c:pt>
                <c:pt idx="232">
                  <c:v>7.2748031616210937</c:v>
                </c:pt>
                <c:pt idx="233">
                  <c:v>7.2644729614257812</c:v>
                </c:pt>
                <c:pt idx="234">
                  <c:v>7.2541427612304687</c:v>
                </c:pt>
                <c:pt idx="235">
                  <c:v>7.2438125610351563</c:v>
                </c:pt>
                <c:pt idx="236">
                  <c:v>7.2005596160888672</c:v>
                </c:pt>
                <c:pt idx="237">
                  <c:v>7.1936550140380859</c:v>
                </c:pt>
                <c:pt idx="238">
                  <c:v>7.1867504119873047</c:v>
                </c:pt>
                <c:pt idx="239">
                  <c:v>7.1798439025878906</c:v>
                </c:pt>
                <c:pt idx="240">
                  <c:v>7.1729393005371094</c:v>
                </c:pt>
                <c:pt idx="241">
                  <c:v>7.1660346984863281</c:v>
                </c:pt>
                <c:pt idx="242">
                  <c:v>7.1426849365234375</c:v>
                </c:pt>
                <c:pt idx="243">
                  <c:v>7.1343917846679687</c:v>
                </c:pt>
                <c:pt idx="244">
                  <c:v>7.1260986328125</c:v>
                </c:pt>
                <c:pt idx="245">
                  <c:v>7.1178054809570313</c:v>
                </c:pt>
                <c:pt idx="246">
                  <c:v>7.1095123291015625</c:v>
                </c:pt>
                <c:pt idx="247">
                  <c:v>7.1012210845947266</c:v>
                </c:pt>
                <c:pt idx="248">
                  <c:v>7.0929279327392578</c:v>
                </c:pt>
                <c:pt idx="249">
                  <c:v>7.0846347808837891</c:v>
                </c:pt>
                <c:pt idx="250">
                  <c:v>7.0763416290283203</c:v>
                </c:pt>
                <c:pt idx="251">
                  <c:v>7.0680484771728516</c:v>
                </c:pt>
                <c:pt idx="252">
                  <c:v>7.0113563537597656</c:v>
                </c:pt>
                <c:pt idx="253">
                  <c:v>7.0081710815429687</c:v>
                </c:pt>
                <c:pt idx="254">
                  <c:v>7.0049839019775391</c:v>
                </c:pt>
                <c:pt idx="255">
                  <c:v>7.0017986297607422</c:v>
                </c:pt>
                <c:pt idx="256">
                  <c:v>6.9986114501953125</c:v>
                </c:pt>
                <c:pt idx="257">
                  <c:v>6.9954261779785156</c:v>
                </c:pt>
                <c:pt idx="258">
                  <c:v>6.9922389984130859</c:v>
                </c:pt>
                <c:pt idx="259">
                  <c:v>6.9890537261962891</c:v>
                </c:pt>
                <c:pt idx="260">
                  <c:v>6.9858665466308594</c:v>
                </c:pt>
                <c:pt idx="261">
                  <c:v>6.9826812744140625</c:v>
                </c:pt>
                <c:pt idx="262">
                  <c:v>6.9794940948486328</c:v>
                </c:pt>
                <c:pt idx="263">
                  <c:v>6.9763088226318359</c:v>
                </c:pt>
                <c:pt idx="264">
                  <c:v>6.9731216430664062</c:v>
                </c:pt>
                <c:pt idx="265">
                  <c:v>6.9699363708496094</c:v>
                </c:pt>
                <c:pt idx="266">
                  <c:v>6.9667491912841797</c:v>
                </c:pt>
                <c:pt idx="267">
                  <c:v>6.9635639190673828</c:v>
                </c:pt>
                <c:pt idx="268">
                  <c:v>6.9283409118652344</c:v>
                </c:pt>
                <c:pt idx="269">
                  <c:v>6.9283409118652344</c:v>
                </c:pt>
                <c:pt idx="270">
                  <c:v>6.8501949310302734</c:v>
                </c:pt>
                <c:pt idx="271">
                  <c:v>6.84527587890625</c:v>
                </c:pt>
                <c:pt idx="272">
                  <c:v>6.8403549194335937</c:v>
                </c:pt>
                <c:pt idx="273">
                  <c:v>6.8354358673095703</c:v>
                </c:pt>
                <c:pt idx="274">
                  <c:v>6.8305168151855469</c:v>
                </c:pt>
                <c:pt idx="275">
                  <c:v>6.8255977630615234</c:v>
                </c:pt>
                <c:pt idx="276">
                  <c:v>6.8206768035888672</c:v>
                </c:pt>
                <c:pt idx="277">
                  <c:v>6.8157577514648438</c:v>
                </c:pt>
                <c:pt idx="278">
                  <c:v>6.8016128540039062</c:v>
                </c:pt>
                <c:pt idx="279">
                  <c:v>6.7874698638916016</c:v>
                </c:pt>
                <c:pt idx="280">
                  <c:v>6.7733268737792969</c:v>
                </c:pt>
                <c:pt idx="281">
                  <c:v>6.7591819763183594</c:v>
                </c:pt>
                <c:pt idx="282">
                  <c:v>6.730194091796875</c:v>
                </c:pt>
                <c:pt idx="283">
                  <c:v>6.7215805053710938</c:v>
                </c:pt>
                <c:pt idx="284">
                  <c:v>6.7129650115966797</c:v>
                </c:pt>
                <c:pt idx="285">
                  <c:v>6.7043514251708984</c:v>
                </c:pt>
                <c:pt idx="286">
                  <c:v>6.6627063751220703</c:v>
                </c:pt>
                <c:pt idx="287">
                  <c:v>6.6559333801269531</c:v>
                </c:pt>
                <c:pt idx="288">
                  <c:v>6.6491603851318359</c:v>
                </c:pt>
                <c:pt idx="289">
                  <c:v>6.6423854827880859</c:v>
                </c:pt>
                <c:pt idx="290">
                  <c:v>6.6356124877929687</c:v>
                </c:pt>
                <c:pt idx="291">
                  <c:v>6.6288394927978516</c:v>
                </c:pt>
                <c:pt idx="292">
                  <c:v>6.5887546539306641</c:v>
                </c:pt>
                <c:pt idx="293">
                  <c:v>6.5887546539306641</c:v>
                </c:pt>
                <c:pt idx="294">
                  <c:v>6.5090885162353516</c:v>
                </c:pt>
                <c:pt idx="295">
                  <c:v>6.4991970062255859</c:v>
                </c:pt>
                <c:pt idx="296">
                  <c:v>6.4893054962158203</c:v>
                </c:pt>
                <c:pt idx="297">
                  <c:v>6.4794120788574219</c:v>
                </c:pt>
                <c:pt idx="298">
                  <c:v>6.4695205688476562</c:v>
                </c:pt>
                <c:pt idx="299">
                  <c:v>6.4596290588378906</c:v>
                </c:pt>
                <c:pt idx="300">
                  <c:v>6.4183826446533203</c:v>
                </c:pt>
                <c:pt idx="301">
                  <c:v>6.4126396179199219</c:v>
                </c:pt>
                <c:pt idx="302">
                  <c:v>6.4068946838378906</c:v>
                </c:pt>
                <c:pt idx="303">
                  <c:v>6.4011516571044922</c:v>
                </c:pt>
                <c:pt idx="304">
                  <c:v>6.3954086303710937</c:v>
                </c:pt>
                <c:pt idx="305">
                  <c:v>6.3896656036376953</c:v>
                </c:pt>
                <c:pt idx="306">
                  <c:v>6.3839206695556641</c:v>
                </c:pt>
                <c:pt idx="307">
                  <c:v>6.3781776428222656</c:v>
                </c:pt>
                <c:pt idx="308">
                  <c:v>6.3257904052734375</c:v>
                </c:pt>
                <c:pt idx="309">
                  <c:v>6.3207969665527344</c:v>
                </c:pt>
                <c:pt idx="310">
                  <c:v>6.3158035278320313</c:v>
                </c:pt>
                <c:pt idx="311">
                  <c:v>6.3108100891113281</c:v>
                </c:pt>
                <c:pt idx="312">
                  <c:v>6.3058185577392578</c:v>
                </c:pt>
                <c:pt idx="313">
                  <c:v>6.3008251190185547</c:v>
                </c:pt>
                <c:pt idx="314">
                  <c:v>6.2958316802978516</c:v>
                </c:pt>
                <c:pt idx="315">
                  <c:v>6.2908382415771484</c:v>
                </c:pt>
                <c:pt idx="316">
                  <c:v>6.2481441497802734</c:v>
                </c:pt>
                <c:pt idx="317">
                  <c:v>6.2435035705566406</c:v>
                </c:pt>
                <c:pt idx="318">
                  <c:v>6.2388629913330078</c:v>
                </c:pt>
                <c:pt idx="319">
                  <c:v>6.234222412109375</c:v>
                </c:pt>
                <c:pt idx="320">
                  <c:v>6.2295818328857422</c:v>
                </c:pt>
                <c:pt idx="321">
                  <c:v>6.2249412536621094</c:v>
                </c:pt>
                <c:pt idx="322">
                  <c:v>6.2203006744384766</c:v>
                </c:pt>
                <c:pt idx="323">
                  <c:v>6.2156600952148437</c:v>
                </c:pt>
                <c:pt idx="324">
                  <c:v>6.2110195159912109</c:v>
                </c:pt>
                <c:pt idx="325">
                  <c:v>6.2063789367675781</c:v>
                </c:pt>
                <c:pt idx="326">
                  <c:v>6.1546039581298828</c:v>
                </c:pt>
                <c:pt idx="327">
                  <c:v>6.1469993591308594</c:v>
                </c:pt>
                <c:pt idx="328">
                  <c:v>6.1393947601318359</c:v>
                </c:pt>
                <c:pt idx="329">
                  <c:v>6.1317920684814453</c:v>
                </c:pt>
                <c:pt idx="330">
                  <c:v>6.1241874694824219</c:v>
                </c:pt>
                <c:pt idx="331">
                  <c:v>6.1165828704833984</c:v>
                </c:pt>
                <c:pt idx="332">
                  <c:v>6.0929737091064453</c:v>
                </c:pt>
                <c:pt idx="333">
                  <c:v>6.0793247222900391</c:v>
                </c:pt>
                <c:pt idx="334">
                  <c:v>6.065673828125</c:v>
                </c:pt>
                <c:pt idx="335">
                  <c:v>6.0520248413085938</c:v>
                </c:pt>
                <c:pt idx="336">
                  <c:v>6.0224437713623047</c:v>
                </c:pt>
                <c:pt idx="337">
                  <c:v>6.0133037567138672</c:v>
                </c:pt>
                <c:pt idx="338">
                  <c:v>6.0041637420654297</c:v>
                </c:pt>
                <c:pt idx="339">
                  <c:v>5.9950218200683594</c:v>
                </c:pt>
                <c:pt idx="340">
                  <c:v>5.9858818054199219</c:v>
                </c:pt>
                <c:pt idx="341">
                  <c:v>5.9767417907714844</c:v>
                </c:pt>
                <c:pt idx="342">
                  <c:v>5.9485645294189453</c:v>
                </c:pt>
                <c:pt idx="343">
                  <c:v>5.9400348663330078</c:v>
                </c:pt>
                <c:pt idx="344">
                  <c:v>5.9315032958984375</c:v>
                </c:pt>
                <c:pt idx="345">
                  <c:v>5.9229736328125</c:v>
                </c:pt>
                <c:pt idx="346">
                  <c:v>5.88140869140625</c:v>
                </c:pt>
                <c:pt idx="347">
                  <c:v>5.8714847564697266</c:v>
                </c:pt>
                <c:pt idx="348">
                  <c:v>5.8615589141845703</c:v>
                </c:pt>
                <c:pt idx="349">
                  <c:v>5.8516349792480469</c:v>
                </c:pt>
                <c:pt idx="350">
                  <c:v>5.7919769287109375</c:v>
                </c:pt>
                <c:pt idx="351">
                  <c:v>5.7826766967773437</c:v>
                </c:pt>
                <c:pt idx="352">
                  <c:v>5.77337646484375</c:v>
                </c:pt>
                <c:pt idx="353">
                  <c:v>5.7640762329101562</c:v>
                </c:pt>
                <c:pt idx="354">
                  <c:v>5.7547760009765625</c:v>
                </c:pt>
                <c:pt idx="355">
                  <c:v>5.7454757690429687</c:v>
                </c:pt>
                <c:pt idx="356">
                  <c:v>5.7084465026855469</c:v>
                </c:pt>
                <c:pt idx="357">
                  <c:v>5.7084465026855469</c:v>
                </c:pt>
                <c:pt idx="358">
                  <c:v>5.6465225219726563</c:v>
                </c:pt>
                <c:pt idx="359">
                  <c:v>5.6344776153564453</c:v>
                </c:pt>
                <c:pt idx="360">
                  <c:v>5.6224308013916016</c:v>
                </c:pt>
                <c:pt idx="361">
                  <c:v>5.6103858947753906</c:v>
                </c:pt>
                <c:pt idx="362">
                  <c:v>5.5823078155517578</c:v>
                </c:pt>
                <c:pt idx="363">
                  <c:v>5.5793838500976563</c:v>
                </c:pt>
                <c:pt idx="364">
                  <c:v>5.5764579772949219</c:v>
                </c:pt>
                <c:pt idx="365">
                  <c:v>5.5735340118408203</c:v>
                </c:pt>
                <c:pt idx="366">
                  <c:v>5.5204372406005859</c:v>
                </c:pt>
                <c:pt idx="367">
                  <c:v>5.5204372406005859</c:v>
                </c:pt>
                <c:pt idx="368">
                  <c:v>5.47027587890625</c:v>
                </c:pt>
                <c:pt idx="369">
                  <c:v>5.4594554901123047</c:v>
                </c:pt>
                <c:pt idx="370">
                  <c:v>5.4486370086669922</c:v>
                </c:pt>
                <c:pt idx="371">
                  <c:v>5.4378166198730469</c:v>
                </c:pt>
                <c:pt idx="372">
                  <c:v>5.410888671875</c:v>
                </c:pt>
                <c:pt idx="373">
                  <c:v>5.4080829620361328</c:v>
                </c:pt>
                <c:pt idx="374">
                  <c:v>5.4052791595458984</c:v>
                </c:pt>
                <c:pt idx="375">
                  <c:v>5.4024734497070312</c:v>
                </c:pt>
                <c:pt idx="376">
                  <c:v>5.3494815826416016</c:v>
                </c:pt>
                <c:pt idx="377">
                  <c:v>5.34698486328125</c:v>
                </c:pt>
                <c:pt idx="378">
                  <c:v>5.3444881439208984</c:v>
                </c:pt>
                <c:pt idx="379">
                  <c:v>5.3419914245605469</c:v>
                </c:pt>
                <c:pt idx="380">
                  <c:v>5.3394947052001953</c:v>
                </c:pt>
                <c:pt idx="381">
                  <c:v>5.3369979858398437</c:v>
                </c:pt>
                <c:pt idx="382">
                  <c:v>5.334503173828125</c:v>
                </c:pt>
                <c:pt idx="383">
                  <c:v>5.3320064544677734</c:v>
                </c:pt>
                <c:pt idx="384">
                  <c:v>5.3295097351074219</c:v>
                </c:pt>
                <c:pt idx="385">
                  <c:v>5.3270130157470703</c:v>
                </c:pt>
                <c:pt idx="386">
                  <c:v>5.3245162963867188</c:v>
                </c:pt>
                <c:pt idx="387">
                  <c:v>5.3220195770263672</c:v>
                </c:pt>
                <c:pt idx="388">
                  <c:v>5.2236309051513672</c:v>
                </c:pt>
                <c:pt idx="389">
                  <c:v>5.2133827209472656</c:v>
                </c:pt>
                <c:pt idx="390">
                  <c:v>5.2031326293945313</c:v>
                </c:pt>
                <c:pt idx="391">
                  <c:v>5.1928844451904297</c:v>
                </c:pt>
                <c:pt idx="392">
                  <c:v>5.1664924621582031</c:v>
                </c:pt>
                <c:pt idx="393">
                  <c:v>5.1664924621582031</c:v>
                </c:pt>
                <c:pt idx="394">
                  <c:v>5.1078910827636719</c:v>
                </c:pt>
                <c:pt idx="395">
                  <c:v>5.1010551452636719</c:v>
                </c:pt>
                <c:pt idx="396">
                  <c:v>5.0942173004150391</c:v>
                </c:pt>
                <c:pt idx="397">
                  <c:v>5.0873813629150391</c:v>
                </c:pt>
                <c:pt idx="398">
                  <c:v>5.0805454254150391</c:v>
                </c:pt>
                <c:pt idx="399">
                  <c:v>5.0737094879150391</c:v>
                </c:pt>
                <c:pt idx="400">
                  <c:v>5.0668716430664062</c:v>
                </c:pt>
                <c:pt idx="401">
                  <c:v>5.0600357055664062</c:v>
                </c:pt>
                <c:pt idx="402">
                  <c:v>5.0242691040039062</c:v>
                </c:pt>
                <c:pt idx="403">
                  <c:v>5.0205440521240234</c:v>
                </c:pt>
                <c:pt idx="404">
                  <c:v>5.0168170928955078</c:v>
                </c:pt>
                <c:pt idx="405">
                  <c:v>5.013092041015625</c:v>
                </c:pt>
                <c:pt idx="406">
                  <c:v>4.9739303588867187</c:v>
                </c:pt>
                <c:pt idx="407">
                  <c:v>4.9589004516601563</c:v>
                </c:pt>
                <c:pt idx="408">
                  <c:v>4.9438705444335938</c:v>
                </c:pt>
                <c:pt idx="409">
                  <c:v>4.9288387298583984</c:v>
                </c:pt>
                <c:pt idx="410">
                  <c:v>4.9138088226318359</c:v>
                </c:pt>
                <c:pt idx="411">
                  <c:v>4.9082279205322266</c:v>
                </c:pt>
                <c:pt idx="412">
                  <c:v>4.90264892578125</c:v>
                </c:pt>
                <c:pt idx="413">
                  <c:v>4.8970680236816406</c:v>
                </c:pt>
                <c:pt idx="414">
                  <c:v>4.8914890289306641</c:v>
                </c:pt>
                <c:pt idx="415">
                  <c:v>4.8859081268310547</c:v>
                </c:pt>
                <c:pt idx="416">
                  <c:v>4.8502635955810547</c:v>
                </c:pt>
                <c:pt idx="417">
                  <c:v>4.8454494476318359</c:v>
                </c:pt>
                <c:pt idx="418">
                  <c:v>4.8406352996826172</c:v>
                </c:pt>
                <c:pt idx="419">
                  <c:v>4.8358230590820313</c:v>
                </c:pt>
                <c:pt idx="420">
                  <c:v>4.8310089111328125</c:v>
                </c:pt>
                <c:pt idx="421">
                  <c:v>4.8261947631835937</c:v>
                </c:pt>
                <c:pt idx="422">
                  <c:v>4.821380615234375</c:v>
                </c:pt>
                <c:pt idx="423">
                  <c:v>4.8165683746337891</c:v>
                </c:pt>
                <c:pt idx="424">
                  <c:v>4.8117542266845703</c:v>
                </c:pt>
                <c:pt idx="425">
                  <c:v>4.8069400787353516</c:v>
                </c:pt>
                <c:pt idx="426">
                  <c:v>4.7936515808105469</c:v>
                </c:pt>
                <c:pt idx="427">
                  <c:v>4.7803611755371094</c:v>
                </c:pt>
                <c:pt idx="428">
                  <c:v>4.7670726776123047</c:v>
                </c:pt>
                <c:pt idx="429">
                  <c:v>4.7537841796875</c:v>
                </c:pt>
                <c:pt idx="430">
                  <c:v>4.6914825439453125</c:v>
                </c:pt>
                <c:pt idx="431">
                  <c:v>4.683013916015625</c:v>
                </c:pt>
                <c:pt idx="432">
                  <c:v>4.6745471954345703</c:v>
                </c:pt>
                <c:pt idx="433">
                  <c:v>4.6660785675048828</c:v>
                </c:pt>
                <c:pt idx="434">
                  <c:v>4.6576118469238281</c:v>
                </c:pt>
                <c:pt idx="435">
                  <c:v>4.6491432189941406</c:v>
                </c:pt>
                <c:pt idx="436">
                  <c:v>4.6252117156982422</c:v>
                </c:pt>
                <c:pt idx="437">
                  <c:v>4.6117401123046875</c:v>
                </c:pt>
                <c:pt idx="438">
                  <c:v>4.5982704162597656</c:v>
                </c:pt>
                <c:pt idx="439">
                  <c:v>4.5847988128662109</c:v>
                </c:pt>
                <c:pt idx="440">
                  <c:v>4.5713272094726563</c:v>
                </c:pt>
                <c:pt idx="441">
                  <c:v>4.5625114440917969</c:v>
                </c:pt>
                <c:pt idx="442">
                  <c:v>4.5536956787109375</c:v>
                </c:pt>
                <c:pt idx="443">
                  <c:v>4.5448818206787109</c:v>
                </c:pt>
                <c:pt idx="444">
                  <c:v>4.5360660552978516</c:v>
                </c:pt>
                <c:pt idx="445">
                  <c:v>4.5272502899169922</c:v>
                </c:pt>
                <c:pt idx="446">
                  <c:v>4.4864044189453125</c:v>
                </c:pt>
                <c:pt idx="447">
                  <c:v>4.4765548706054687</c:v>
                </c:pt>
                <c:pt idx="448">
                  <c:v>4.466705322265625</c:v>
                </c:pt>
                <c:pt idx="449">
                  <c:v>4.4568557739257812</c:v>
                </c:pt>
                <c:pt idx="450">
                  <c:v>4.4140529632568359</c:v>
                </c:pt>
                <c:pt idx="451">
                  <c:v>4.4095935821533203</c:v>
                </c:pt>
                <c:pt idx="452">
                  <c:v>4.4051361083984375</c:v>
                </c:pt>
                <c:pt idx="453">
                  <c:v>4.4006767272949219</c:v>
                </c:pt>
                <c:pt idx="454">
                  <c:v>4.3629264831542969</c:v>
                </c:pt>
                <c:pt idx="455">
                  <c:v>4.3480415344238281</c:v>
                </c:pt>
                <c:pt idx="456">
                  <c:v>4.3331546783447266</c:v>
                </c:pt>
                <c:pt idx="457">
                  <c:v>4.318267822265625</c:v>
                </c:pt>
                <c:pt idx="458">
                  <c:v>4.3033828735351563</c:v>
                </c:pt>
                <c:pt idx="459">
                  <c:v>4.2963123321533203</c:v>
                </c:pt>
                <c:pt idx="460">
                  <c:v>4.2892398834228516</c:v>
                </c:pt>
                <c:pt idx="461">
                  <c:v>4.2821693420410156</c:v>
                </c:pt>
                <c:pt idx="462">
                  <c:v>4.2419700622558594</c:v>
                </c:pt>
                <c:pt idx="463">
                  <c:v>4.2375106811523437</c:v>
                </c:pt>
                <c:pt idx="464">
                  <c:v>4.2330532073974609</c:v>
                </c:pt>
                <c:pt idx="465">
                  <c:v>4.2285938262939453</c:v>
                </c:pt>
                <c:pt idx="466">
                  <c:v>4.2241344451904297</c:v>
                </c:pt>
                <c:pt idx="467">
                  <c:v>4.2196769714355469</c:v>
                </c:pt>
                <c:pt idx="468">
                  <c:v>4.2152175903320312</c:v>
                </c:pt>
                <c:pt idx="469">
                  <c:v>4.2107582092285156</c:v>
                </c:pt>
                <c:pt idx="470">
                  <c:v>4.2063007354736328</c:v>
                </c:pt>
                <c:pt idx="471">
                  <c:v>4.2018413543701172</c:v>
                </c:pt>
                <c:pt idx="472">
                  <c:v>4.1329441070556641</c:v>
                </c:pt>
                <c:pt idx="473">
                  <c:v>4.1283416748046875</c:v>
                </c:pt>
                <c:pt idx="474">
                  <c:v>4.1237392425537109</c:v>
                </c:pt>
                <c:pt idx="475">
                  <c:v>4.1191349029541016</c:v>
                </c:pt>
                <c:pt idx="476">
                  <c:v>4.114532470703125</c:v>
                </c:pt>
                <c:pt idx="477">
                  <c:v>4.1099300384521484</c:v>
                </c:pt>
                <c:pt idx="478">
                  <c:v>4.0706520080566406</c:v>
                </c:pt>
                <c:pt idx="479">
                  <c:v>4.0609664916992187</c:v>
                </c:pt>
                <c:pt idx="480">
                  <c:v>4.0512790679931641</c:v>
                </c:pt>
                <c:pt idx="481">
                  <c:v>4.0415935516357422</c:v>
                </c:pt>
                <c:pt idx="482">
                  <c:v>4.0157279968261719</c:v>
                </c:pt>
                <c:pt idx="483">
                  <c:v>4.0157279968261719</c:v>
                </c:pt>
                <c:pt idx="484">
                  <c:v>3.9405059814453125</c:v>
                </c:pt>
                <c:pt idx="485">
                  <c:v>3.9405059814453125</c:v>
                </c:pt>
                <c:pt idx="486">
                  <c:v>3.8666458129882812</c:v>
                </c:pt>
                <c:pt idx="487">
                  <c:v>3.8589515686035156</c:v>
                </c:pt>
                <c:pt idx="488">
                  <c:v>3.8512592315673828</c:v>
                </c:pt>
                <c:pt idx="489">
                  <c:v>3.8435649871826172</c:v>
                </c:pt>
                <c:pt idx="490">
                  <c:v>3.7356357574462891</c:v>
                </c:pt>
                <c:pt idx="491">
                  <c:v>3.7356357574462891</c:v>
                </c:pt>
                <c:pt idx="492">
                  <c:v>3.5676307678222656</c:v>
                </c:pt>
                <c:pt idx="493">
                  <c:v>3.5676307678222656</c:v>
                </c:pt>
                <c:pt idx="494">
                  <c:v>3.3472824096679687</c:v>
                </c:pt>
                <c:pt idx="495">
                  <c:v>3.3472824096679687</c:v>
                </c:pt>
                <c:pt idx="496">
                  <c:v>3.1944999694824219</c:v>
                </c:pt>
                <c:pt idx="497">
                  <c:v>3.1944999694824219</c:v>
                </c:pt>
                <c:pt idx="498">
                  <c:v>2.9956836700439453</c:v>
                </c:pt>
                <c:pt idx="499">
                  <c:v>2.9956836700439453</c:v>
                </c:pt>
                <c:pt idx="500">
                  <c:v>2.8664150238037109</c:v>
                </c:pt>
                <c:pt idx="501">
                  <c:v>2.8529491424560547</c:v>
                </c:pt>
                <c:pt idx="502">
                  <c:v>2.8394851684570312</c:v>
                </c:pt>
                <c:pt idx="503">
                  <c:v>2.826019287109375</c:v>
                </c:pt>
                <c:pt idx="504">
                  <c:v>2.7630405426025391</c:v>
                </c:pt>
                <c:pt idx="505">
                  <c:v>2.7630405426025391</c:v>
                </c:pt>
                <c:pt idx="506">
                  <c:v>2.6930065155029297</c:v>
                </c:pt>
                <c:pt idx="507">
                  <c:v>2.6801166534423828</c:v>
                </c:pt>
                <c:pt idx="508">
                  <c:v>2.6672267913818359</c:v>
                </c:pt>
                <c:pt idx="509">
                  <c:v>2.6543369293212891</c:v>
                </c:pt>
                <c:pt idx="510">
                  <c:v>2.5918979644775391</c:v>
                </c:pt>
                <c:pt idx="511">
                  <c:v>2.5918979644775391</c:v>
                </c:pt>
                <c:pt idx="512">
                  <c:v>2.4548931121826172</c:v>
                </c:pt>
                <c:pt idx="513">
                  <c:v>2.4548931121826172</c:v>
                </c:pt>
                <c:pt idx="514">
                  <c:v>2.328155517578125</c:v>
                </c:pt>
                <c:pt idx="515">
                  <c:v>2.328155517578125</c:v>
                </c:pt>
                <c:pt idx="516">
                  <c:v>2.2549724578857422</c:v>
                </c:pt>
                <c:pt idx="517">
                  <c:v>2.2549724578857422</c:v>
                </c:pt>
                <c:pt idx="518">
                  <c:v>2.1481800079345703</c:v>
                </c:pt>
                <c:pt idx="519">
                  <c:v>2.1481800079345703</c:v>
                </c:pt>
                <c:pt idx="520">
                  <c:v>2.01409912109375</c:v>
                </c:pt>
                <c:pt idx="521">
                  <c:v>2.01409912109375</c:v>
                </c:pt>
                <c:pt idx="522">
                  <c:v>1.921844482421875</c:v>
                </c:pt>
                <c:pt idx="523">
                  <c:v>1.921844482421875</c:v>
                </c:pt>
                <c:pt idx="524">
                  <c:v>1.8594455718994141</c:v>
                </c:pt>
                <c:pt idx="525">
                  <c:v>1.8594455718994141</c:v>
                </c:pt>
                <c:pt idx="526">
                  <c:v>1.7895927429199219</c:v>
                </c:pt>
                <c:pt idx="527">
                  <c:v>1.7767219543457031</c:v>
                </c:pt>
                <c:pt idx="528">
                  <c:v>1.7638492584228516</c:v>
                </c:pt>
                <c:pt idx="529">
                  <c:v>1.7509784698486328</c:v>
                </c:pt>
                <c:pt idx="530">
                  <c:v>1.6885585784912109</c:v>
                </c:pt>
                <c:pt idx="531">
                  <c:v>1.6885585784912109</c:v>
                </c:pt>
                <c:pt idx="532">
                  <c:v>1.6354827880859375</c:v>
                </c:pt>
                <c:pt idx="533">
                  <c:v>1.6354827880859375</c:v>
                </c:pt>
                <c:pt idx="534">
                  <c:v>1.5853271484375</c:v>
                </c:pt>
                <c:pt idx="535">
                  <c:v>1.5853271484375</c:v>
                </c:pt>
                <c:pt idx="536">
                  <c:v>1.4689369201660156</c:v>
                </c:pt>
                <c:pt idx="537">
                  <c:v>1.4568138122558594</c:v>
                </c:pt>
                <c:pt idx="538">
                  <c:v>1.4446887969970703</c:v>
                </c:pt>
                <c:pt idx="539">
                  <c:v>1.4325656890869141</c:v>
                </c:pt>
                <c:pt idx="540">
                  <c:v>1.3708457946777344</c:v>
                </c:pt>
                <c:pt idx="541">
                  <c:v>1.3588218688964844</c:v>
                </c:pt>
                <c:pt idx="542">
                  <c:v>1.3467979431152344</c:v>
                </c:pt>
                <c:pt idx="543">
                  <c:v>1.3347740173339844</c:v>
                </c:pt>
                <c:pt idx="544">
                  <c:v>1.2227935791015625</c:v>
                </c:pt>
                <c:pt idx="545">
                  <c:v>1.2227935791015625</c:v>
                </c:pt>
                <c:pt idx="546">
                  <c:v>1.1374454498291016</c:v>
                </c:pt>
                <c:pt idx="547">
                  <c:v>1.1374454498291016</c:v>
                </c:pt>
                <c:pt idx="548">
                  <c:v>1.0436344146728516</c:v>
                </c:pt>
                <c:pt idx="549">
                  <c:v>1.0436344146728516</c:v>
                </c:pt>
                <c:pt idx="550">
                  <c:v>0.88004112243652344</c:v>
                </c:pt>
                <c:pt idx="551">
                  <c:v>0.88004112243652344</c:v>
                </c:pt>
                <c:pt idx="552">
                  <c:v>0.76177978515625</c:v>
                </c:pt>
                <c:pt idx="553">
                  <c:v>0.76177978515625</c:v>
                </c:pt>
                <c:pt idx="554">
                  <c:v>0.62410545349121094</c:v>
                </c:pt>
                <c:pt idx="555">
                  <c:v>0.62410545349121094</c:v>
                </c:pt>
                <c:pt idx="556">
                  <c:v>0.53072929382324219</c:v>
                </c:pt>
                <c:pt idx="557">
                  <c:v>0.53219223022460938</c:v>
                </c:pt>
                <c:pt idx="558">
                  <c:v>0.53365516662597656</c:v>
                </c:pt>
                <c:pt idx="559">
                  <c:v>0.53511810302734375</c:v>
                </c:pt>
                <c:pt idx="560">
                  <c:v>0.43578147888183594</c:v>
                </c:pt>
                <c:pt idx="561">
                  <c:v>0.43578147888183594</c:v>
                </c:pt>
                <c:pt idx="562">
                  <c:v>0.2872467041015625</c:v>
                </c:pt>
                <c:pt idx="563">
                  <c:v>0.2872467041015625</c:v>
                </c:pt>
                <c:pt idx="564">
                  <c:v>0.1736907958984375</c:v>
                </c:pt>
                <c:pt idx="565">
                  <c:v>0.1736907958984375</c:v>
                </c:pt>
                <c:pt idx="566">
                  <c:v>5.4281234741210938E-2</c:v>
                </c:pt>
                <c:pt idx="567">
                  <c:v>5.4281234741210938E-2</c:v>
                </c:pt>
                <c:pt idx="568">
                  <c:v>1.6603469848632813E-2</c:v>
                </c:pt>
                <c:pt idx="569">
                  <c:v>2.9582977294921875E-2</c:v>
                </c:pt>
                <c:pt idx="570">
                  <c:v>4.2560577392578125E-2</c:v>
                </c:pt>
                <c:pt idx="571">
                  <c:v>5.5540084838867188E-2</c:v>
                </c:pt>
                <c:pt idx="572">
                  <c:v>0.18520736694335938</c:v>
                </c:pt>
                <c:pt idx="573">
                  <c:v>0.18520736694335938</c:v>
                </c:pt>
                <c:pt idx="574">
                  <c:v>0.29286766052246094</c:v>
                </c:pt>
                <c:pt idx="575">
                  <c:v>0.29286766052246094</c:v>
                </c:pt>
                <c:pt idx="576">
                  <c:v>0.42721939086914063</c:v>
                </c:pt>
                <c:pt idx="577">
                  <c:v>0.42721939086914063</c:v>
                </c:pt>
                <c:pt idx="578">
                  <c:v>0.53634262084960938</c:v>
                </c:pt>
                <c:pt idx="579">
                  <c:v>0.53634262084960938</c:v>
                </c:pt>
                <c:pt idx="580">
                  <c:v>0.62079811096191406</c:v>
                </c:pt>
                <c:pt idx="581">
                  <c:v>0.62654495239257813</c:v>
                </c:pt>
                <c:pt idx="582">
                  <c:v>0.632293701171875</c:v>
                </c:pt>
                <c:pt idx="583">
                  <c:v>0.63804054260253906</c:v>
                </c:pt>
                <c:pt idx="584">
                  <c:v>0.64378929138183594</c:v>
                </c:pt>
                <c:pt idx="585">
                  <c:v>0.6495361328125</c:v>
                </c:pt>
                <c:pt idx="586">
                  <c:v>0.65528488159179688</c:v>
                </c:pt>
                <c:pt idx="587">
                  <c:v>0.66103172302246094</c:v>
                </c:pt>
                <c:pt idx="588">
                  <c:v>0.67654800415039063</c:v>
                </c:pt>
                <c:pt idx="589">
                  <c:v>0.67654800415039063</c:v>
                </c:pt>
                <c:pt idx="590">
                  <c:v>0.74853515625</c:v>
                </c:pt>
                <c:pt idx="591">
                  <c:v>0.74853515625</c:v>
                </c:pt>
                <c:pt idx="592">
                  <c:v>0.80460166931152344</c:v>
                </c:pt>
                <c:pt idx="593">
                  <c:v>0.80460166931152344</c:v>
                </c:pt>
                <c:pt idx="594">
                  <c:v>0.88926887512207031</c:v>
                </c:pt>
                <c:pt idx="595">
                  <c:v>0.89808845520019531</c:v>
                </c:pt>
                <c:pt idx="596">
                  <c:v>0.90690803527832031</c:v>
                </c:pt>
                <c:pt idx="597">
                  <c:v>0.91572761535644531</c:v>
                </c:pt>
                <c:pt idx="598">
                  <c:v>0.9911346435546875</c:v>
                </c:pt>
                <c:pt idx="599">
                  <c:v>0.9911346435546875</c:v>
                </c:pt>
                <c:pt idx="600">
                  <c:v>1.0482673645019531</c:v>
                </c:pt>
                <c:pt idx="601">
                  <c:v>1.0563106536865234</c:v>
                </c:pt>
                <c:pt idx="602">
                  <c:v>1.0643539428710937</c:v>
                </c:pt>
                <c:pt idx="603">
                  <c:v>1.0723991394042969</c:v>
                </c:pt>
                <c:pt idx="604">
                  <c:v>1.0804424285888672</c:v>
                </c:pt>
                <c:pt idx="605">
                  <c:v>1.0884857177734375</c:v>
                </c:pt>
                <c:pt idx="606">
                  <c:v>1.1122589111328125</c:v>
                </c:pt>
                <c:pt idx="607">
                  <c:v>1.1122589111328125</c:v>
                </c:pt>
                <c:pt idx="608">
                  <c:v>1.1357917785644531</c:v>
                </c:pt>
                <c:pt idx="609">
                  <c:v>1.1593227386474609</c:v>
                </c:pt>
                <c:pt idx="610">
                  <c:v>1.1828556060791016</c:v>
                </c:pt>
                <c:pt idx="611">
                  <c:v>1.1886405944824219</c:v>
                </c:pt>
                <c:pt idx="612">
                  <c:v>1.1944255828857422</c:v>
                </c:pt>
                <c:pt idx="613">
                  <c:v>1.2002086639404297</c:v>
                </c:pt>
                <c:pt idx="614">
                  <c:v>1.20599365234375</c:v>
                </c:pt>
                <c:pt idx="615">
                  <c:v>1.2117786407470703</c:v>
                </c:pt>
                <c:pt idx="616">
                  <c:v>1.2682819366455078</c:v>
                </c:pt>
                <c:pt idx="617">
                  <c:v>1.2573833465576172</c:v>
                </c:pt>
                <c:pt idx="618">
                  <c:v>1.2464828491210937</c:v>
                </c:pt>
                <c:pt idx="619">
                  <c:v>1.2355842590332031</c:v>
                </c:pt>
                <c:pt idx="620">
                  <c:v>1.3260746002197266</c:v>
                </c:pt>
                <c:pt idx="621">
                  <c:v>1.3355007171630859</c:v>
                </c:pt>
                <c:pt idx="622">
                  <c:v>1.3449268341064453</c:v>
                </c:pt>
                <c:pt idx="623">
                  <c:v>1.3543529510498047</c:v>
                </c:pt>
                <c:pt idx="624">
                  <c:v>1.379974365234375</c:v>
                </c:pt>
                <c:pt idx="625">
                  <c:v>1.3887901306152344</c:v>
                </c:pt>
                <c:pt idx="626">
                  <c:v>1.3976058959960937</c:v>
                </c:pt>
                <c:pt idx="627">
                  <c:v>1.4064216613769531</c:v>
                </c:pt>
                <c:pt idx="628">
                  <c:v>1.4152374267578125</c:v>
                </c:pt>
                <c:pt idx="629">
                  <c:v>1.4240531921386719</c:v>
                </c:pt>
                <c:pt idx="630">
                  <c:v>1.4521102905273437</c:v>
                </c:pt>
                <c:pt idx="631">
                  <c:v>1.4615135192871094</c:v>
                </c:pt>
                <c:pt idx="632">
                  <c:v>1.4709186553955078</c:v>
                </c:pt>
                <c:pt idx="633">
                  <c:v>1.4803218841552734</c:v>
                </c:pt>
                <c:pt idx="634">
                  <c:v>1.4897251129150391</c:v>
                </c:pt>
                <c:pt idx="635">
                  <c:v>1.4991302490234375</c:v>
                </c:pt>
                <c:pt idx="636">
                  <c:v>1.5085334777832031</c:v>
                </c:pt>
                <c:pt idx="637">
                  <c:v>1.5150260925292969</c:v>
                </c:pt>
                <c:pt idx="638">
                  <c:v>1.5215206146240234</c:v>
                </c:pt>
                <c:pt idx="639">
                  <c:v>1.5280132293701172</c:v>
                </c:pt>
                <c:pt idx="640">
                  <c:v>1.5345077514648437</c:v>
                </c:pt>
                <c:pt idx="641">
                  <c:v>1.5410003662109375</c:v>
                </c:pt>
                <c:pt idx="642">
                  <c:v>1.5474948883056641</c:v>
                </c:pt>
                <c:pt idx="643">
                  <c:v>1.5539875030517578</c:v>
                </c:pt>
                <c:pt idx="644">
                  <c:v>1.5934219360351563</c:v>
                </c:pt>
                <c:pt idx="645">
                  <c:v>1.5934219360351563</c:v>
                </c:pt>
                <c:pt idx="646">
                  <c:v>1.6728916168212891</c:v>
                </c:pt>
                <c:pt idx="647">
                  <c:v>1.6867656707763672</c:v>
                </c:pt>
                <c:pt idx="648">
                  <c:v>1.7006378173828125</c:v>
                </c:pt>
                <c:pt idx="649">
                  <c:v>1.7145118713378906</c:v>
                </c:pt>
                <c:pt idx="650">
                  <c:v>1.9457187652587891</c:v>
                </c:pt>
                <c:pt idx="651">
                  <c:v>1.9457187652587891</c:v>
                </c:pt>
                <c:pt idx="652">
                  <c:v>2.3872413635253906</c:v>
                </c:pt>
                <c:pt idx="653">
                  <c:v>2.3872413635253906</c:v>
                </c:pt>
                <c:pt idx="654">
                  <c:v>2.7098484039306641</c:v>
                </c:pt>
                <c:pt idx="655">
                  <c:v>2.7098484039306641</c:v>
                </c:pt>
                <c:pt idx="656">
                  <c:v>2.8778018951416016</c:v>
                </c:pt>
                <c:pt idx="657">
                  <c:v>2.8778018951416016</c:v>
                </c:pt>
                <c:pt idx="658">
                  <c:v>2.9806404113769531</c:v>
                </c:pt>
                <c:pt idx="659">
                  <c:v>2.9806404113769531</c:v>
                </c:pt>
                <c:pt idx="660">
                  <c:v>2.8952846527099609</c:v>
                </c:pt>
                <c:pt idx="661">
                  <c:v>2.8952846527099609</c:v>
                </c:pt>
                <c:pt idx="662">
                  <c:v>2.7007656097412109</c:v>
                </c:pt>
                <c:pt idx="663">
                  <c:v>2.7007656097412109</c:v>
                </c:pt>
                <c:pt idx="664">
                  <c:v>2.0189361572265625</c:v>
                </c:pt>
                <c:pt idx="665">
                  <c:v>2.0189361572265625</c:v>
                </c:pt>
                <c:pt idx="666">
                  <c:v>1.7890815734863281</c:v>
                </c:pt>
                <c:pt idx="667">
                  <c:v>1.7890815734863281</c:v>
                </c:pt>
                <c:pt idx="668">
                  <c:v>1.6836738586425781</c:v>
                </c:pt>
                <c:pt idx="669">
                  <c:v>1.6857318878173828</c:v>
                </c:pt>
                <c:pt idx="670">
                  <c:v>1.6877899169921875</c:v>
                </c:pt>
                <c:pt idx="671">
                  <c:v>1.6898479461669922</c:v>
                </c:pt>
                <c:pt idx="672">
                  <c:v>1.6919040679931641</c:v>
                </c:pt>
                <c:pt idx="673">
                  <c:v>1.6939620971679687</c:v>
                </c:pt>
                <c:pt idx="674">
                  <c:v>1.6960201263427734</c:v>
                </c:pt>
                <c:pt idx="675">
                  <c:v>1.6980781555175781</c:v>
                </c:pt>
                <c:pt idx="676">
                  <c:v>1.755950927734375</c:v>
                </c:pt>
                <c:pt idx="677">
                  <c:v>1.755950927734375</c:v>
                </c:pt>
                <c:pt idx="678">
                  <c:v>1.8243904113769531</c:v>
                </c:pt>
                <c:pt idx="679">
                  <c:v>1.8243904113769531</c:v>
                </c:pt>
                <c:pt idx="680">
                  <c:v>1.7618541717529297</c:v>
                </c:pt>
                <c:pt idx="681">
                  <c:v>1.7665290832519531</c:v>
                </c:pt>
                <c:pt idx="682">
                  <c:v>1.7712059020996094</c:v>
                </c:pt>
                <c:pt idx="683">
                  <c:v>1.7758808135986328</c:v>
                </c:pt>
                <c:pt idx="684">
                  <c:v>2.1327419281005859</c:v>
                </c:pt>
                <c:pt idx="685">
                  <c:v>2.1327419281005859</c:v>
                </c:pt>
                <c:pt idx="686">
                  <c:v>2.4624710083007812</c:v>
                </c:pt>
                <c:pt idx="687">
                  <c:v>2.4624710083007812</c:v>
                </c:pt>
                <c:pt idx="688">
                  <c:v>2.7333564758300781</c:v>
                </c:pt>
                <c:pt idx="689">
                  <c:v>2.7333564758300781</c:v>
                </c:pt>
                <c:pt idx="690">
                  <c:v>2.0794754028320312</c:v>
                </c:pt>
                <c:pt idx="691">
                  <c:v>2.0794754028320312</c:v>
                </c:pt>
                <c:pt idx="692">
                  <c:v>1.8415679931640625</c:v>
                </c:pt>
                <c:pt idx="693">
                  <c:v>1.8415679931640625</c:v>
                </c:pt>
                <c:pt idx="694">
                  <c:v>1.7672233581542969</c:v>
                </c:pt>
                <c:pt idx="695">
                  <c:v>1.7594795227050781</c:v>
                </c:pt>
                <c:pt idx="696">
                  <c:v>1.7517337799072266</c:v>
                </c:pt>
                <c:pt idx="697">
                  <c:v>1.7439899444580078</c:v>
                </c:pt>
                <c:pt idx="698">
                  <c:v>2.1227760314941406</c:v>
                </c:pt>
                <c:pt idx="699">
                  <c:v>2.1227760314941406</c:v>
                </c:pt>
                <c:pt idx="700">
                  <c:v>1.8551006317138672</c:v>
                </c:pt>
                <c:pt idx="701">
                  <c:v>1.8551006317138672</c:v>
                </c:pt>
                <c:pt idx="702">
                  <c:v>1.7714519500732422</c:v>
                </c:pt>
                <c:pt idx="703">
                  <c:v>1.7714519500732422</c:v>
                </c:pt>
                <c:pt idx="704">
                  <c:v>2.0810050964355469</c:v>
                </c:pt>
                <c:pt idx="705">
                  <c:v>2.0810050964355469</c:v>
                </c:pt>
                <c:pt idx="706">
                  <c:v>2.4798717498779297</c:v>
                </c:pt>
                <c:pt idx="707">
                  <c:v>2.4798717498779297</c:v>
                </c:pt>
                <c:pt idx="708">
                  <c:v>2.6884403228759766</c:v>
                </c:pt>
                <c:pt idx="709">
                  <c:v>2.6877861022949219</c:v>
                </c:pt>
                <c:pt idx="710">
                  <c:v>2.6871337890625</c:v>
                </c:pt>
                <c:pt idx="711">
                  <c:v>2.6864795684814453</c:v>
                </c:pt>
                <c:pt idx="712">
                  <c:v>2.0144729614257812</c:v>
                </c:pt>
                <c:pt idx="713">
                  <c:v>2.0144729614257812</c:v>
                </c:pt>
                <c:pt idx="714">
                  <c:v>1.7373237609863281</c:v>
                </c:pt>
                <c:pt idx="715">
                  <c:v>1.7373237609863281</c:v>
                </c:pt>
                <c:pt idx="716">
                  <c:v>1.6507148742675781</c:v>
                </c:pt>
                <c:pt idx="717">
                  <c:v>1.6507148742675781</c:v>
                </c:pt>
                <c:pt idx="718">
                  <c:v>1.5900802612304688</c:v>
                </c:pt>
                <c:pt idx="719">
                  <c:v>1.5939178466796875</c:v>
                </c:pt>
                <c:pt idx="720">
                  <c:v>1.5977554321289062</c:v>
                </c:pt>
                <c:pt idx="721">
                  <c:v>1.6015949249267578</c:v>
                </c:pt>
                <c:pt idx="722">
                  <c:v>1.6054325103759766</c:v>
                </c:pt>
                <c:pt idx="723">
                  <c:v>1.6092700958251953</c:v>
                </c:pt>
                <c:pt idx="724">
                  <c:v>1.6610603332519531</c:v>
                </c:pt>
                <c:pt idx="725">
                  <c:v>1.662261962890625</c:v>
                </c:pt>
                <c:pt idx="726">
                  <c:v>1.6634616851806641</c:v>
                </c:pt>
                <c:pt idx="727">
                  <c:v>1.6646633148193359</c:v>
                </c:pt>
                <c:pt idx="728">
                  <c:v>1.665863037109375</c:v>
                </c:pt>
                <c:pt idx="729">
                  <c:v>1.6670646667480469</c:v>
                </c:pt>
                <c:pt idx="730">
                  <c:v>1.6682643890380859</c:v>
                </c:pt>
                <c:pt idx="731">
                  <c:v>1.6694660186767578</c:v>
                </c:pt>
                <c:pt idx="732">
                  <c:v>1.6706657409667969</c:v>
                </c:pt>
                <c:pt idx="733">
                  <c:v>1.6718673706054688</c:v>
                </c:pt>
                <c:pt idx="734">
                  <c:v>1.6730670928955078</c:v>
                </c:pt>
                <c:pt idx="735">
                  <c:v>1.6742687225341797</c:v>
                </c:pt>
                <c:pt idx="736">
                  <c:v>1.6754684448242187</c:v>
                </c:pt>
                <c:pt idx="737">
                  <c:v>1.6766700744628906</c:v>
                </c:pt>
                <c:pt idx="738">
                  <c:v>1.6778697967529297</c:v>
                </c:pt>
                <c:pt idx="739">
                  <c:v>1.6790714263916016</c:v>
                </c:pt>
                <c:pt idx="740">
                  <c:v>1.6802711486816406</c:v>
                </c:pt>
                <c:pt idx="741">
                  <c:v>1.6814727783203125</c:v>
                </c:pt>
                <c:pt idx="742">
                  <c:v>1.6826725006103516</c:v>
                </c:pt>
                <c:pt idx="743">
                  <c:v>1.6838741302490234</c:v>
                </c:pt>
                <c:pt idx="744">
                  <c:v>1.8186511993408203</c:v>
                </c:pt>
                <c:pt idx="745">
                  <c:v>1.8253002166748047</c:v>
                </c:pt>
                <c:pt idx="746">
                  <c:v>1.8319511413574219</c:v>
                </c:pt>
                <c:pt idx="747">
                  <c:v>1.8386001586914063</c:v>
                </c:pt>
                <c:pt idx="748">
                  <c:v>1.8452510833740234</c:v>
                </c:pt>
                <c:pt idx="749">
                  <c:v>1.8519001007080078</c:v>
                </c:pt>
                <c:pt idx="750">
                  <c:v>1.7536659240722656</c:v>
                </c:pt>
                <c:pt idx="751">
                  <c:v>1.7536659240722656</c:v>
                </c:pt>
                <c:pt idx="752">
                  <c:v>1.672607421875</c:v>
                </c:pt>
                <c:pt idx="753">
                  <c:v>1.6585693359375</c:v>
                </c:pt>
                <c:pt idx="754">
                  <c:v>1.6445293426513672</c:v>
                </c:pt>
                <c:pt idx="755">
                  <c:v>1.6304912567138672</c:v>
                </c:pt>
                <c:pt idx="756">
                  <c:v>1.5501918792724609</c:v>
                </c:pt>
                <c:pt idx="757">
                  <c:v>1.5501918792724609</c:v>
                </c:pt>
                <c:pt idx="758">
                  <c:v>1.4411735534667969</c:v>
                </c:pt>
                <c:pt idx="759">
                  <c:v>1.4411735534667969</c:v>
                </c:pt>
                <c:pt idx="760">
                  <c:v>1.3735370635986328</c:v>
                </c:pt>
                <c:pt idx="761">
                  <c:v>1.3735370635986328</c:v>
                </c:pt>
                <c:pt idx="762">
                  <c:v>1.2684764862060547</c:v>
                </c:pt>
                <c:pt idx="763">
                  <c:v>1.2630062103271484</c:v>
                </c:pt>
                <c:pt idx="764">
                  <c:v>1.2575340270996094</c:v>
                </c:pt>
                <c:pt idx="765">
                  <c:v>1.2520637512207031</c:v>
                </c:pt>
                <c:pt idx="766">
                  <c:v>1.2465915679931641</c:v>
                </c:pt>
                <c:pt idx="767">
                  <c:v>1.2411212921142578</c:v>
                </c:pt>
                <c:pt idx="768">
                  <c:v>1.2103118896484375</c:v>
                </c:pt>
                <c:pt idx="769">
                  <c:v>1.2081260681152344</c:v>
                </c:pt>
                <c:pt idx="770">
                  <c:v>1.2059402465820313</c:v>
                </c:pt>
                <c:pt idx="771">
                  <c:v>1.2037544250488281</c:v>
                </c:pt>
                <c:pt idx="772">
                  <c:v>1.201568603515625</c:v>
                </c:pt>
                <c:pt idx="773">
                  <c:v>1.1993827819824219</c:v>
                </c:pt>
                <c:pt idx="774">
                  <c:v>1.1971969604492187</c:v>
                </c:pt>
                <c:pt idx="775">
                  <c:v>1.1950111389160156</c:v>
                </c:pt>
                <c:pt idx="776">
                  <c:v>1.1928253173828125</c:v>
                </c:pt>
                <c:pt idx="777">
                  <c:v>1.1906394958496094</c:v>
                </c:pt>
                <c:pt idx="778">
                  <c:v>1.1884536743164062</c:v>
                </c:pt>
                <c:pt idx="779">
                  <c:v>1.1862678527832031</c:v>
                </c:pt>
                <c:pt idx="780">
                  <c:v>1.18408203125</c:v>
                </c:pt>
                <c:pt idx="781">
                  <c:v>1.1818962097167969</c:v>
                </c:pt>
                <c:pt idx="782">
                  <c:v>1.1797103881835937</c:v>
                </c:pt>
                <c:pt idx="783">
                  <c:v>1.1775245666503906</c:v>
                </c:pt>
                <c:pt idx="784">
                  <c:v>1.1753387451171875</c:v>
                </c:pt>
                <c:pt idx="785">
                  <c:v>1.1731529235839844</c:v>
                </c:pt>
                <c:pt idx="786">
                  <c:v>1.1219329833984375</c:v>
                </c:pt>
                <c:pt idx="787">
                  <c:v>1.1219329833984375</c:v>
                </c:pt>
                <c:pt idx="788">
                  <c:v>1.055572509765625</c:v>
                </c:pt>
                <c:pt idx="789">
                  <c:v>1.0457229614257813</c:v>
                </c:pt>
                <c:pt idx="790">
                  <c:v>1.0358734130859375</c:v>
                </c:pt>
                <c:pt idx="791">
                  <c:v>1.0260238647460937</c:v>
                </c:pt>
                <c:pt idx="792">
                  <c:v>1.01617431640625</c:v>
                </c:pt>
                <c:pt idx="793">
                  <c:v>1.0063247680664062</c:v>
                </c:pt>
                <c:pt idx="794">
                  <c:v>0.95230674743652344</c:v>
                </c:pt>
                <c:pt idx="795">
                  <c:v>0.94872474670410156</c:v>
                </c:pt>
                <c:pt idx="796">
                  <c:v>0.94514274597167969</c:v>
                </c:pt>
                <c:pt idx="797">
                  <c:v>0.94156265258789063</c:v>
                </c:pt>
                <c:pt idx="798">
                  <c:v>0.93798065185546875</c:v>
                </c:pt>
                <c:pt idx="799">
                  <c:v>0.93439865112304688</c:v>
                </c:pt>
                <c:pt idx="800">
                  <c:v>0.930816650390625</c:v>
                </c:pt>
                <c:pt idx="801">
                  <c:v>0.92723655700683594</c:v>
                </c:pt>
                <c:pt idx="802">
                  <c:v>0.92365455627441406</c:v>
                </c:pt>
                <c:pt idx="803">
                  <c:v>0.92007255554199219</c:v>
                </c:pt>
                <c:pt idx="804">
                  <c:v>0.91649055480957031</c:v>
                </c:pt>
                <c:pt idx="805">
                  <c:v>0.91291046142578125</c:v>
                </c:pt>
                <c:pt idx="806">
                  <c:v>0.90932846069335938</c:v>
                </c:pt>
                <c:pt idx="807">
                  <c:v>0.9057464599609375</c:v>
                </c:pt>
                <c:pt idx="808">
                  <c:v>0.820159912109375</c:v>
                </c:pt>
                <c:pt idx="809">
                  <c:v>0.81811714172363281</c:v>
                </c:pt>
                <c:pt idx="810">
                  <c:v>0.81607627868652344</c:v>
                </c:pt>
                <c:pt idx="811">
                  <c:v>0.81403350830078125</c:v>
                </c:pt>
                <c:pt idx="812">
                  <c:v>0.81199073791503906</c:v>
                </c:pt>
                <c:pt idx="813">
                  <c:v>0.80994796752929688</c:v>
                </c:pt>
                <c:pt idx="814">
                  <c:v>0.8079071044921875</c:v>
                </c:pt>
                <c:pt idx="815">
                  <c:v>0.80586433410644531</c:v>
                </c:pt>
                <c:pt idx="816">
                  <c:v>0.80382156372070313</c:v>
                </c:pt>
                <c:pt idx="817">
                  <c:v>0.80177879333496094</c:v>
                </c:pt>
                <c:pt idx="818">
                  <c:v>0.79973793029785156</c:v>
                </c:pt>
                <c:pt idx="819">
                  <c:v>0.79769515991210938</c:v>
                </c:pt>
                <c:pt idx="820">
                  <c:v>0.79565238952636719</c:v>
                </c:pt>
                <c:pt idx="821">
                  <c:v>0.793609619140625</c:v>
                </c:pt>
                <c:pt idx="822">
                  <c:v>0.79156875610351563</c:v>
                </c:pt>
                <c:pt idx="823">
                  <c:v>0.78952598571777344</c:v>
                </c:pt>
                <c:pt idx="824">
                  <c:v>0.78748321533203125</c:v>
                </c:pt>
                <c:pt idx="825">
                  <c:v>0.78544044494628906</c:v>
                </c:pt>
                <c:pt idx="826">
                  <c:v>0.78339958190917969</c:v>
                </c:pt>
                <c:pt idx="827">
                  <c:v>0.7813568115234375</c:v>
                </c:pt>
                <c:pt idx="828">
                  <c:v>0.71414947509765625</c:v>
                </c:pt>
                <c:pt idx="829">
                  <c:v>0.7015533447265625</c:v>
                </c:pt>
                <c:pt idx="830">
                  <c:v>0.68895912170410156</c:v>
                </c:pt>
                <c:pt idx="831">
                  <c:v>0.67636299133300781</c:v>
                </c:pt>
                <c:pt idx="832">
                  <c:v>0.59741592407226563</c:v>
                </c:pt>
                <c:pt idx="833">
                  <c:v>0.59741592407226563</c:v>
                </c:pt>
                <c:pt idx="834">
                  <c:v>0.53917503356933594</c:v>
                </c:pt>
                <c:pt idx="835">
                  <c:v>0.533111572265625</c:v>
                </c:pt>
                <c:pt idx="836">
                  <c:v>0.52704620361328125</c:v>
                </c:pt>
                <c:pt idx="837">
                  <c:v>0.52098274230957031</c:v>
                </c:pt>
                <c:pt idx="838">
                  <c:v>0.51491737365722656</c:v>
                </c:pt>
                <c:pt idx="839">
                  <c:v>0.50885391235351563</c:v>
                </c:pt>
                <c:pt idx="840">
                  <c:v>0.50278854370117188</c:v>
                </c:pt>
                <c:pt idx="841">
                  <c:v>0.49672508239746094</c:v>
                </c:pt>
                <c:pt idx="842">
                  <c:v>0.45735549926757813</c:v>
                </c:pt>
                <c:pt idx="843">
                  <c:v>0.45487785339355469</c:v>
                </c:pt>
                <c:pt idx="844">
                  <c:v>0.45239830017089844</c:v>
                </c:pt>
                <c:pt idx="845">
                  <c:v>0.449920654296875</c:v>
                </c:pt>
                <c:pt idx="846">
                  <c:v>0.44744110107421875</c:v>
                </c:pt>
                <c:pt idx="847">
                  <c:v>0.44496345520019531</c:v>
                </c:pt>
                <c:pt idx="848">
                  <c:v>0.44248390197753906</c:v>
                </c:pt>
                <c:pt idx="849">
                  <c:v>0.44000625610351563</c:v>
                </c:pt>
                <c:pt idx="850">
                  <c:v>0.35570716857910156</c:v>
                </c:pt>
                <c:pt idx="851">
                  <c:v>0.34879302978515625</c:v>
                </c:pt>
                <c:pt idx="852">
                  <c:v>0.34187698364257813</c:v>
                </c:pt>
                <c:pt idx="853">
                  <c:v>0.33496284484863281</c:v>
                </c:pt>
                <c:pt idx="854">
                  <c:v>0.32804679870605469</c:v>
                </c:pt>
                <c:pt idx="855">
                  <c:v>0.32113265991210938</c:v>
                </c:pt>
                <c:pt idx="856">
                  <c:v>0.20106697082519531</c:v>
                </c:pt>
                <c:pt idx="857">
                  <c:v>0.20106697082519531</c:v>
                </c:pt>
                <c:pt idx="858">
                  <c:v>0.14676284790039063</c:v>
                </c:pt>
                <c:pt idx="859">
                  <c:v>0.14649391174316406</c:v>
                </c:pt>
                <c:pt idx="860">
                  <c:v>0.1462249755859375</c:v>
                </c:pt>
                <c:pt idx="861">
                  <c:v>0.14595603942871094</c:v>
                </c:pt>
                <c:pt idx="862">
                  <c:v>0.14568710327148438</c:v>
                </c:pt>
                <c:pt idx="863">
                  <c:v>0.14541816711425781</c:v>
                </c:pt>
                <c:pt idx="864">
                  <c:v>0.14514923095703125</c:v>
                </c:pt>
                <c:pt idx="865">
                  <c:v>0.14488029479980469</c:v>
                </c:pt>
                <c:pt idx="866">
                  <c:v>0.14461135864257813</c:v>
                </c:pt>
                <c:pt idx="867">
                  <c:v>0.14434242248535156</c:v>
                </c:pt>
                <c:pt idx="868">
                  <c:v>0.21295928955078125</c:v>
                </c:pt>
                <c:pt idx="869">
                  <c:v>0.20693778991699219</c:v>
                </c:pt>
                <c:pt idx="870">
                  <c:v>0.20091819763183594</c:v>
                </c:pt>
                <c:pt idx="871">
                  <c:v>0.19489669799804688</c:v>
                </c:pt>
                <c:pt idx="872">
                  <c:v>0.18887519836425781</c:v>
                </c:pt>
                <c:pt idx="873">
                  <c:v>0.18285369873046875</c:v>
                </c:pt>
                <c:pt idx="874">
                  <c:v>0.1768341064453125</c:v>
                </c:pt>
                <c:pt idx="875">
                  <c:v>0.17081260681152344</c:v>
                </c:pt>
                <c:pt idx="876">
                  <c:v>0.15409278869628906</c:v>
                </c:pt>
                <c:pt idx="877">
                  <c:v>0.15409278869628906</c:v>
                </c:pt>
                <c:pt idx="878">
                  <c:v>0.21600532531738281</c:v>
                </c:pt>
                <c:pt idx="879">
                  <c:v>0.21685981750488281</c:v>
                </c:pt>
                <c:pt idx="880">
                  <c:v>0.21771430969238281</c:v>
                </c:pt>
                <c:pt idx="881">
                  <c:v>0.21856880187988281</c:v>
                </c:pt>
                <c:pt idx="882">
                  <c:v>0.26972389221191406</c:v>
                </c:pt>
                <c:pt idx="883">
                  <c:v>0.27182197570800781</c:v>
                </c:pt>
                <c:pt idx="884">
                  <c:v>0.27392005920410156</c:v>
                </c:pt>
                <c:pt idx="885">
                  <c:v>0.27601814270019531</c:v>
                </c:pt>
                <c:pt idx="886">
                  <c:v>0.27811622619628906</c:v>
                </c:pt>
                <c:pt idx="887">
                  <c:v>0.28021430969238281</c:v>
                </c:pt>
                <c:pt idx="888">
                  <c:v>0.32255744934082031</c:v>
                </c:pt>
                <c:pt idx="889">
                  <c:v>0.324676513671875</c:v>
                </c:pt>
                <c:pt idx="890">
                  <c:v>0.32679367065429688</c:v>
                </c:pt>
                <c:pt idx="891">
                  <c:v>0.32891273498535156</c:v>
                </c:pt>
                <c:pt idx="892">
                  <c:v>0.33102989196777344</c:v>
                </c:pt>
                <c:pt idx="893">
                  <c:v>0.33314895629882813</c:v>
                </c:pt>
                <c:pt idx="894">
                  <c:v>0.33526611328125</c:v>
                </c:pt>
                <c:pt idx="895">
                  <c:v>0.33738517761230469</c:v>
                </c:pt>
                <c:pt idx="896">
                  <c:v>0.33950233459472656</c:v>
                </c:pt>
                <c:pt idx="897">
                  <c:v>0.34162139892578125</c:v>
                </c:pt>
                <c:pt idx="898">
                  <c:v>0.37531661987304688</c:v>
                </c:pt>
                <c:pt idx="899">
                  <c:v>0.369781494140625</c:v>
                </c:pt>
                <c:pt idx="900">
                  <c:v>0.36424636840820313</c:v>
                </c:pt>
                <c:pt idx="901">
                  <c:v>0.35871124267578125</c:v>
                </c:pt>
                <c:pt idx="902">
                  <c:v>0.35317611694335938</c:v>
                </c:pt>
                <c:pt idx="903">
                  <c:v>0.34763908386230469</c:v>
                </c:pt>
                <c:pt idx="904">
                  <c:v>0.34210395812988281</c:v>
                </c:pt>
                <c:pt idx="905">
                  <c:v>0.33656883239746094</c:v>
                </c:pt>
                <c:pt idx="906">
                  <c:v>0.33103370666503906</c:v>
                </c:pt>
                <c:pt idx="907">
                  <c:v>0.32549858093261719</c:v>
                </c:pt>
                <c:pt idx="908">
                  <c:v>0.26956939697265625</c:v>
                </c:pt>
                <c:pt idx="909">
                  <c:v>0.26498222351074219</c:v>
                </c:pt>
                <c:pt idx="910">
                  <c:v>0.26039505004882813</c:v>
                </c:pt>
                <c:pt idx="911">
                  <c:v>0.25580596923828125</c:v>
                </c:pt>
                <c:pt idx="912">
                  <c:v>0.25121879577636719</c:v>
                </c:pt>
                <c:pt idx="913">
                  <c:v>0.24663162231445313</c:v>
                </c:pt>
                <c:pt idx="914">
                  <c:v>0.17778587341308594</c:v>
                </c:pt>
                <c:pt idx="915">
                  <c:v>0.17134666442871094</c:v>
                </c:pt>
                <c:pt idx="916">
                  <c:v>0.16490745544433594</c:v>
                </c:pt>
                <c:pt idx="917">
                  <c:v>0.15846824645996094</c:v>
                </c:pt>
                <c:pt idx="918">
                  <c:v>0.15202713012695313</c:v>
                </c:pt>
                <c:pt idx="919">
                  <c:v>0.14558792114257813</c:v>
                </c:pt>
                <c:pt idx="920">
                  <c:v>0.13914871215820313</c:v>
                </c:pt>
                <c:pt idx="921">
                  <c:v>0.13270950317382813</c:v>
                </c:pt>
                <c:pt idx="922">
                  <c:v>0.12627029418945313</c:v>
                </c:pt>
                <c:pt idx="923">
                  <c:v>0.11983108520507813</c:v>
                </c:pt>
                <c:pt idx="924">
                  <c:v>0.11339187622070313</c:v>
                </c:pt>
                <c:pt idx="925">
                  <c:v>0.10695266723632813</c:v>
                </c:pt>
                <c:pt idx="926">
                  <c:v>0.10051345825195312</c:v>
                </c:pt>
                <c:pt idx="927">
                  <c:v>9.4072341918945313E-2</c:v>
                </c:pt>
                <c:pt idx="928">
                  <c:v>8.7633132934570313E-2</c:v>
                </c:pt>
                <c:pt idx="929">
                  <c:v>8.1193923950195313E-2</c:v>
                </c:pt>
                <c:pt idx="930">
                  <c:v>7.4754714965820313E-2</c:v>
                </c:pt>
                <c:pt idx="931">
                  <c:v>7.3087692260742188E-2</c:v>
                </c:pt>
                <c:pt idx="932">
                  <c:v>7.1420669555664063E-2</c:v>
                </c:pt>
                <c:pt idx="933">
                  <c:v>6.9751739501953125E-2</c:v>
                </c:pt>
                <c:pt idx="934">
                  <c:v>6.8084716796875E-2</c:v>
                </c:pt>
                <c:pt idx="935">
                  <c:v>6.6417694091796875E-2</c:v>
                </c:pt>
                <c:pt idx="936">
                  <c:v>6.475067138671875E-2</c:v>
                </c:pt>
                <c:pt idx="937">
                  <c:v>6.3081741333007813E-2</c:v>
                </c:pt>
                <c:pt idx="938">
                  <c:v>6.1414718627929688E-2</c:v>
                </c:pt>
                <c:pt idx="939">
                  <c:v>5.9747695922851563E-2</c:v>
                </c:pt>
                <c:pt idx="940">
                  <c:v>1.866912841796875E-2</c:v>
                </c:pt>
                <c:pt idx="941">
                  <c:v>2.130126953125E-2</c:v>
                </c:pt>
                <c:pt idx="942">
                  <c:v>2.3935317993164063E-2</c:v>
                </c:pt>
                <c:pt idx="943">
                  <c:v>2.6567459106445313E-2</c:v>
                </c:pt>
                <c:pt idx="944">
                  <c:v>2.9201507568359375E-2</c:v>
                </c:pt>
                <c:pt idx="945">
                  <c:v>3.1833648681640625E-2</c:v>
                </c:pt>
                <c:pt idx="946">
                  <c:v>3.4465789794921875E-2</c:v>
                </c:pt>
                <c:pt idx="947">
                  <c:v>3.7099838256835938E-2</c:v>
                </c:pt>
                <c:pt idx="948">
                  <c:v>3.9731979370117188E-2</c:v>
                </c:pt>
                <c:pt idx="949">
                  <c:v>4.236602783203125E-2</c:v>
                </c:pt>
                <c:pt idx="950">
                  <c:v>4.49981689453125E-2</c:v>
                </c:pt>
                <c:pt idx="951">
                  <c:v>4.7632217407226563E-2</c:v>
                </c:pt>
                <c:pt idx="952">
                  <c:v>5.0264358520507813E-2</c:v>
                </c:pt>
                <c:pt idx="953">
                  <c:v>5.2896499633789063E-2</c:v>
                </c:pt>
                <c:pt idx="954">
                  <c:v>5.5530548095703125E-2</c:v>
                </c:pt>
                <c:pt idx="955">
                  <c:v>5.8162689208984375E-2</c:v>
                </c:pt>
                <c:pt idx="956">
                  <c:v>6.0796737670898438E-2</c:v>
                </c:pt>
                <c:pt idx="957">
                  <c:v>6.3428878784179688E-2</c:v>
                </c:pt>
                <c:pt idx="958">
                  <c:v>0.10375022888183594</c:v>
                </c:pt>
                <c:pt idx="959">
                  <c:v>0.10868644714355469</c:v>
                </c:pt>
                <c:pt idx="960">
                  <c:v>0.11362266540527344</c:v>
                </c:pt>
                <c:pt idx="961">
                  <c:v>0.11855888366699219</c:v>
                </c:pt>
                <c:pt idx="962">
                  <c:v>0.12349510192871094</c:v>
                </c:pt>
                <c:pt idx="963">
                  <c:v>0.12843132019042969</c:v>
                </c:pt>
                <c:pt idx="964">
                  <c:v>0.13336753845214844</c:v>
                </c:pt>
                <c:pt idx="965">
                  <c:v>0.13830375671386719</c:v>
                </c:pt>
                <c:pt idx="966">
                  <c:v>0.21107101440429688</c:v>
                </c:pt>
                <c:pt idx="967">
                  <c:v>0.21865081787109375</c:v>
                </c:pt>
                <c:pt idx="968">
                  <c:v>0.22623252868652344</c:v>
                </c:pt>
                <c:pt idx="969">
                  <c:v>0.23381233215332031</c:v>
                </c:pt>
                <c:pt idx="970">
                  <c:v>0.27448844909667969</c:v>
                </c:pt>
                <c:pt idx="971">
                  <c:v>0.27075767517089844</c:v>
                </c:pt>
                <c:pt idx="972">
                  <c:v>0.26702690124511719</c:v>
                </c:pt>
                <c:pt idx="973">
                  <c:v>0.26329612731933594</c:v>
                </c:pt>
                <c:pt idx="974">
                  <c:v>0.25956535339355469</c:v>
                </c:pt>
                <c:pt idx="975">
                  <c:v>0.25583457946777344</c:v>
                </c:pt>
                <c:pt idx="976">
                  <c:v>0.25210380554199219</c:v>
                </c:pt>
                <c:pt idx="977">
                  <c:v>0.24837303161621094</c:v>
                </c:pt>
                <c:pt idx="978">
                  <c:v>0.24464225769042969</c:v>
                </c:pt>
                <c:pt idx="979">
                  <c:v>0.24091148376464844</c:v>
                </c:pt>
                <c:pt idx="980">
                  <c:v>0.23718070983886719</c:v>
                </c:pt>
                <c:pt idx="981">
                  <c:v>0.23344993591308594</c:v>
                </c:pt>
                <c:pt idx="982">
                  <c:v>0.22971916198730469</c:v>
                </c:pt>
                <c:pt idx="983">
                  <c:v>0.22598838806152344</c:v>
                </c:pt>
                <c:pt idx="984">
                  <c:v>0.22225761413574219</c:v>
                </c:pt>
                <c:pt idx="985">
                  <c:v>0.2216796875</c:v>
                </c:pt>
                <c:pt idx="986">
                  <c:v>0.221099853515625</c:v>
                </c:pt>
                <c:pt idx="987">
                  <c:v>0.22052192687988281</c:v>
                </c:pt>
                <c:pt idx="988">
                  <c:v>0.16962623596191406</c:v>
                </c:pt>
                <c:pt idx="989">
                  <c:v>0.16777992248535156</c:v>
                </c:pt>
                <c:pt idx="990">
                  <c:v>0.16593360900878906</c:v>
                </c:pt>
                <c:pt idx="991">
                  <c:v>0.16408920288085938</c:v>
                </c:pt>
                <c:pt idx="992">
                  <c:v>0.16224288940429688</c:v>
                </c:pt>
                <c:pt idx="993">
                  <c:v>0.16039657592773438</c:v>
                </c:pt>
                <c:pt idx="994">
                  <c:v>0.15855026245117188</c:v>
                </c:pt>
                <c:pt idx="995">
                  <c:v>0.15670394897460938</c:v>
                </c:pt>
                <c:pt idx="996">
                  <c:v>0.15485954284667969</c:v>
                </c:pt>
                <c:pt idx="997">
                  <c:v>0.15301322937011719</c:v>
                </c:pt>
                <c:pt idx="998">
                  <c:v>0.15116691589355469</c:v>
                </c:pt>
                <c:pt idx="999">
                  <c:v>0.14932060241699219</c:v>
                </c:pt>
                <c:pt idx="1000">
                  <c:v>0.1474761962890625</c:v>
                </c:pt>
                <c:pt idx="1001">
                  <c:v>0.1456298828125</c:v>
                </c:pt>
                <c:pt idx="1002">
                  <c:v>0.1437835693359375</c:v>
                </c:pt>
                <c:pt idx="1003">
                  <c:v>0.141937255859375</c:v>
                </c:pt>
                <c:pt idx="1004">
                  <c:v>0.1400909423828125</c:v>
                </c:pt>
                <c:pt idx="1005">
                  <c:v>0.13824653625488281</c:v>
                </c:pt>
                <c:pt idx="1006">
                  <c:v>0.13640022277832031</c:v>
                </c:pt>
                <c:pt idx="1007">
                  <c:v>0.13455390930175781</c:v>
                </c:pt>
                <c:pt idx="1008">
                  <c:v>9.239959716796875E-2</c:v>
                </c:pt>
                <c:pt idx="1009">
                  <c:v>9.1434478759765625E-2</c:v>
                </c:pt>
                <c:pt idx="1010">
                  <c:v>9.0471267700195313E-2</c:v>
                </c:pt>
                <c:pt idx="1011">
                  <c:v>8.9506149291992188E-2</c:v>
                </c:pt>
                <c:pt idx="1012">
                  <c:v>8.8541030883789063E-2</c:v>
                </c:pt>
                <c:pt idx="1013">
                  <c:v>8.7575912475585938E-2</c:v>
                </c:pt>
                <c:pt idx="1014">
                  <c:v>8.6612701416015625E-2</c:v>
                </c:pt>
                <c:pt idx="1015">
                  <c:v>8.56475830078125E-2</c:v>
                </c:pt>
                <c:pt idx="1016">
                  <c:v>8.4682464599609375E-2</c:v>
                </c:pt>
                <c:pt idx="1017">
                  <c:v>8.371734619140625E-2</c:v>
                </c:pt>
                <c:pt idx="1018">
                  <c:v>8.2754135131835938E-2</c:v>
                </c:pt>
                <c:pt idx="1019">
                  <c:v>8.1789016723632813E-2</c:v>
                </c:pt>
                <c:pt idx="1020">
                  <c:v>8.0823898315429688E-2</c:v>
                </c:pt>
                <c:pt idx="1021">
                  <c:v>7.9858779907226563E-2</c:v>
                </c:pt>
                <c:pt idx="1022">
                  <c:v>7.889556884765625E-2</c:v>
                </c:pt>
                <c:pt idx="1023">
                  <c:v>7.7930450439453125E-2</c:v>
                </c:pt>
                <c:pt idx="1024">
                  <c:v>7.696533203125E-2</c:v>
                </c:pt>
                <c:pt idx="1025">
                  <c:v>7.6000213623046875E-2</c:v>
                </c:pt>
                <c:pt idx="1026">
                  <c:v>7.5037002563476563E-2</c:v>
                </c:pt>
                <c:pt idx="1027">
                  <c:v>7.4071884155273438E-2</c:v>
                </c:pt>
                <c:pt idx="1028">
                  <c:v>7.3106765747070313E-2</c:v>
                </c:pt>
                <c:pt idx="1029">
                  <c:v>7.2141647338867188E-2</c:v>
                </c:pt>
                <c:pt idx="1030">
                  <c:v>7.1178436279296875E-2</c:v>
                </c:pt>
                <c:pt idx="1031">
                  <c:v>7.021331787109375E-2</c:v>
                </c:pt>
                <c:pt idx="1032">
                  <c:v>6.9248199462890625E-2</c:v>
                </c:pt>
                <c:pt idx="1033">
                  <c:v>6.82830810546875E-2</c:v>
                </c:pt>
                <c:pt idx="1034">
                  <c:v>6.7319869995117188E-2</c:v>
                </c:pt>
                <c:pt idx="1035">
                  <c:v>6.6354751586914063E-2</c:v>
                </c:pt>
                <c:pt idx="1036">
                  <c:v>2.0732879638671875E-2</c:v>
                </c:pt>
                <c:pt idx="1037">
                  <c:v>2.1776199340820313E-2</c:v>
                </c:pt>
                <c:pt idx="1038">
                  <c:v>2.281951904296875E-2</c:v>
                </c:pt>
                <c:pt idx="1039">
                  <c:v>2.3862838745117188E-2</c:v>
                </c:pt>
                <c:pt idx="1040">
                  <c:v>2.4906158447265625E-2</c:v>
                </c:pt>
                <c:pt idx="1041">
                  <c:v>2.594757080078125E-2</c:v>
                </c:pt>
                <c:pt idx="1042">
                  <c:v>2.6990890502929688E-2</c:v>
                </c:pt>
                <c:pt idx="1043">
                  <c:v>2.8034210205078125E-2</c:v>
                </c:pt>
                <c:pt idx="1044">
                  <c:v>2.9077529907226563E-2</c:v>
                </c:pt>
                <c:pt idx="1045">
                  <c:v>3.0120849609375E-2</c:v>
                </c:pt>
                <c:pt idx="1046">
                  <c:v>3.1164169311523438E-2</c:v>
                </c:pt>
                <c:pt idx="1047">
                  <c:v>3.2207489013671875E-2</c:v>
                </c:pt>
                <c:pt idx="1048">
                  <c:v>3.32489013671875E-2</c:v>
                </c:pt>
                <c:pt idx="1049">
                  <c:v>3.4292221069335938E-2</c:v>
                </c:pt>
                <c:pt idx="1050">
                  <c:v>3.5335540771484375E-2</c:v>
                </c:pt>
                <c:pt idx="1051">
                  <c:v>3.6378860473632813E-2</c:v>
                </c:pt>
                <c:pt idx="1052">
                  <c:v>3.742218017578125E-2</c:v>
                </c:pt>
                <c:pt idx="1053">
                  <c:v>3.8465499877929688E-2</c:v>
                </c:pt>
                <c:pt idx="1054">
                  <c:v>3.9508819580078125E-2</c:v>
                </c:pt>
                <c:pt idx="1055">
                  <c:v>4.0552139282226563E-2</c:v>
                </c:pt>
                <c:pt idx="1056">
                  <c:v>4.1595458984375E-2</c:v>
                </c:pt>
                <c:pt idx="1057">
                  <c:v>4.2636871337890625E-2</c:v>
                </c:pt>
                <c:pt idx="1058">
                  <c:v>4.3680191040039063E-2</c:v>
                </c:pt>
                <c:pt idx="1059">
                  <c:v>4.47235107421875E-2</c:v>
                </c:pt>
                <c:pt idx="1060">
                  <c:v>4.5766830444335938E-2</c:v>
                </c:pt>
                <c:pt idx="1061">
                  <c:v>4.6810150146484375E-2</c:v>
                </c:pt>
                <c:pt idx="1062">
                  <c:v>4.7853469848632813E-2</c:v>
                </c:pt>
                <c:pt idx="1063">
                  <c:v>4.889678955078125E-2</c:v>
                </c:pt>
                <c:pt idx="1064">
                  <c:v>4.9938201904296875E-2</c:v>
                </c:pt>
                <c:pt idx="1065">
                  <c:v>5.0981521606445313E-2</c:v>
                </c:pt>
                <c:pt idx="1066">
                  <c:v>5.202484130859375E-2</c:v>
                </c:pt>
                <c:pt idx="1067">
                  <c:v>5.3068161010742188E-2</c:v>
                </c:pt>
                <c:pt idx="1068">
                  <c:v>5.4111480712890625E-2</c:v>
                </c:pt>
                <c:pt idx="1069">
                  <c:v>5.5154800415039063E-2</c:v>
                </c:pt>
                <c:pt idx="1070">
                  <c:v>5.61981201171875E-2</c:v>
                </c:pt>
                <c:pt idx="1071">
                  <c:v>5.7241439819335938E-2</c:v>
                </c:pt>
                <c:pt idx="1072">
                  <c:v>5.8284759521484375E-2</c:v>
                </c:pt>
                <c:pt idx="1073">
                  <c:v>5.9326171875E-2</c:v>
                </c:pt>
                <c:pt idx="1074">
                  <c:v>6.0369491577148438E-2</c:v>
                </c:pt>
                <c:pt idx="1075">
                  <c:v>6.1412811279296875E-2</c:v>
                </c:pt>
                <c:pt idx="1076">
                  <c:v>6.2456130981445313E-2</c:v>
                </c:pt>
                <c:pt idx="1077">
                  <c:v>6.349945068359375E-2</c:v>
                </c:pt>
                <c:pt idx="1078">
                  <c:v>6.4542770385742188E-2</c:v>
                </c:pt>
                <c:pt idx="1079">
                  <c:v>6.5586090087890625E-2</c:v>
                </c:pt>
                <c:pt idx="1080">
                  <c:v>6.662750244140625E-2</c:v>
                </c:pt>
                <c:pt idx="1081">
                  <c:v>6.7670822143554688E-2</c:v>
                </c:pt>
                <c:pt idx="1082">
                  <c:v>6.8714141845703125E-2</c:v>
                </c:pt>
                <c:pt idx="1083">
                  <c:v>6.9757461547851563E-2</c:v>
                </c:pt>
                <c:pt idx="1084">
                  <c:v>7.080078125E-2</c:v>
                </c:pt>
                <c:pt idx="1085">
                  <c:v>6.8620681762695313E-2</c:v>
                </c:pt>
                <c:pt idx="1086">
                  <c:v>6.6442489624023438E-2</c:v>
                </c:pt>
                <c:pt idx="1087">
                  <c:v>6.426239013671875E-2</c:v>
                </c:pt>
                <c:pt idx="1088">
                  <c:v>6.2082290649414063E-2</c:v>
                </c:pt>
                <c:pt idx="1089">
                  <c:v>5.9904098510742188E-2</c:v>
                </c:pt>
                <c:pt idx="1090">
                  <c:v>5.77239990234375E-2</c:v>
                </c:pt>
                <c:pt idx="1091">
                  <c:v>5.5543899536132813E-2</c:v>
                </c:pt>
                <c:pt idx="1092">
                  <c:v>5.3365707397460938E-2</c:v>
                </c:pt>
                <c:pt idx="1093">
                  <c:v>5.118560791015625E-2</c:v>
                </c:pt>
                <c:pt idx="1094">
                  <c:v>1.5993118286132813E-2</c:v>
                </c:pt>
                <c:pt idx="1095">
                  <c:v>1.4925003051757813E-2</c:v>
                </c:pt>
                <c:pt idx="1096">
                  <c:v>1.3856887817382813E-2</c:v>
                </c:pt>
                <c:pt idx="1097">
                  <c:v>1.2790679931640625E-2</c:v>
                </c:pt>
                <c:pt idx="1098">
                  <c:v>1.1722564697265625E-2</c:v>
                </c:pt>
                <c:pt idx="1099">
                  <c:v>1.0654449462890625E-2</c:v>
                </c:pt>
                <c:pt idx="1100">
                  <c:v>9.586334228515625E-3</c:v>
                </c:pt>
                <c:pt idx="1101">
                  <c:v>8.518218994140625E-3</c:v>
                </c:pt>
                <c:pt idx="1102">
                  <c:v>7.450103759765625E-3</c:v>
                </c:pt>
                <c:pt idx="1103">
                  <c:v>6.3838958740234375E-3</c:v>
                </c:pt>
                <c:pt idx="1104">
                  <c:v>5.3157806396484375E-3</c:v>
                </c:pt>
                <c:pt idx="1105">
                  <c:v>4.2476654052734375E-3</c:v>
                </c:pt>
                <c:pt idx="1106">
                  <c:v>3.1795501708984375E-3</c:v>
                </c:pt>
                <c:pt idx="1107">
                  <c:v>2.1114349365234375E-3</c:v>
                </c:pt>
                <c:pt idx="1108">
                  <c:v>1.0433197021484375E-3</c:v>
                </c:pt>
                <c:pt idx="1109">
                  <c:v>2.288818359375E-5</c:v>
                </c:pt>
                <c:pt idx="1110">
                  <c:v>1.09100341796875E-3</c:v>
                </c:pt>
                <c:pt idx="1111">
                  <c:v>2.15911865234375E-3</c:v>
                </c:pt>
                <c:pt idx="1112">
                  <c:v>3.4246444702148438E-2</c:v>
                </c:pt>
                <c:pt idx="1113">
                  <c:v>3.1993865966796875E-2</c:v>
                </c:pt>
                <c:pt idx="1114">
                  <c:v>2.9741287231445313E-2</c:v>
                </c:pt>
                <c:pt idx="1115">
                  <c:v>2.748870849609375E-2</c:v>
                </c:pt>
                <c:pt idx="1116">
                  <c:v>2.4976730346679688E-2</c:v>
                </c:pt>
                <c:pt idx="1117">
                  <c:v>3.6037445068359375E-2</c:v>
                </c:pt>
                <c:pt idx="1118">
                  <c:v>4.709625244140625E-2</c:v>
                </c:pt>
                <c:pt idx="1119">
                  <c:v>5.8156967163085938E-2</c:v>
                </c:pt>
                <c:pt idx="1120">
                  <c:v>0.16924095153808594</c:v>
                </c:pt>
                <c:pt idx="1121">
                  <c:v>0.16924095153808594</c:v>
                </c:pt>
                <c:pt idx="1122">
                  <c:v>0.25430870056152344</c:v>
                </c:pt>
                <c:pt idx="1123">
                  <c:v>0.24911880493164063</c:v>
                </c:pt>
                <c:pt idx="1124">
                  <c:v>0.243927001953125</c:v>
                </c:pt>
                <c:pt idx="1125">
                  <c:v>0.23873710632324219</c:v>
                </c:pt>
                <c:pt idx="1126">
                  <c:v>0.23354530334472656</c:v>
                </c:pt>
                <c:pt idx="1127">
                  <c:v>0.22835540771484375</c:v>
                </c:pt>
                <c:pt idx="1128">
                  <c:v>0.1552886962890625</c:v>
                </c:pt>
                <c:pt idx="1129">
                  <c:v>0.14767837524414063</c:v>
                </c:pt>
                <c:pt idx="1130">
                  <c:v>0.14006614685058594</c:v>
                </c:pt>
                <c:pt idx="1131">
                  <c:v>0.13245582580566406</c:v>
                </c:pt>
                <c:pt idx="1132">
                  <c:v>9.174346923828125E-2</c:v>
                </c:pt>
                <c:pt idx="1133">
                  <c:v>9.174346923828125E-2</c:v>
                </c:pt>
                <c:pt idx="1134">
                  <c:v>2.8667449951171875E-2</c:v>
                </c:pt>
                <c:pt idx="1135">
                  <c:v>2.8959274291992188E-2</c:v>
                </c:pt>
                <c:pt idx="1136">
                  <c:v>2.92510986328125E-2</c:v>
                </c:pt>
                <c:pt idx="1137">
                  <c:v>2.9542922973632813E-2</c:v>
                </c:pt>
                <c:pt idx="1138">
                  <c:v>2.9834747314453125E-2</c:v>
                </c:pt>
                <c:pt idx="1139">
                  <c:v>3.0126571655273438E-2</c:v>
                </c:pt>
                <c:pt idx="1140">
                  <c:v>3.041839599609375E-2</c:v>
                </c:pt>
                <c:pt idx="1141">
                  <c:v>3.0710220336914063E-2</c:v>
                </c:pt>
                <c:pt idx="1142">
                  <c:v>3.1003952026367188E-2</c:v>
                </c:pt>
                <c:pt idx="1143">
                  <c:v>3.12957763671875E-2</c:v>
                </c:pt>
                <c:pt idx="1144">
                  <c:v>3.1587600708007813E-2</c:v>
                </c:pt>
                <c:pt idx="1145">
                  <c:v>3.1879425048828125E-2</c:v>
                </c:pt>
                <c:pt idx="1146">
                  <c:v>3.2171249389648438E-2</c:v>
                </c:pt>
                <c:pt idx="1147">
                  <c:v>3.246307373046875E-2</c:v>
                </c:pt>
                <c:pt idx="1148">
                  <c:v>3.2754898071289063E-2</c:v>
                </c:pt>
                <c:pt idx="1149">
                  <c:v>3.3046722412109375E-2</c:v>
                </c:pt>
                <c:pt idx="1150">
                  <c:v>9.4255447387695313E-2</c:v>
                </c:pt>
                <c:pt idx="1151">
                  <c:v>9.2477798461914063E-2</c:v>
                </c:pt>
                <c:pt idx="1152">
                  <c:v>9.0700149536132813E-2</c:v>
                </c:pt>
                <c:pt idx="1153">
                  <c:v>8.8922500610351563E-2</c:v>
                </c:pt>
                <c:pt idx="1154">
                  <c:v>8.7144851684570313E-2</c:v>
                </c:pt>
                <c:pt idx="1155">
                  <c:v>8.536529541015625E-2</c:v>
                </c:pt>
                <c:pt idx="1156">
                  <c:v>8.3587646484375E-2</c:v>
                </c:pt>
                <c:pt idx="1157">
                  <c:v>8.180999755859375E-2</c:v>
                </c:pt>
                <c:pt idx="1158">
                  <c:v>8.00323486328125E-2</c:v>
                </c:pt>
                <c:pt idx="1159">
                  <c:v>7.825469970703125E-2</c:v>
                </c:pt>
                <c:pt idx="1160">
                  <c:v>2.445220947265625E-2</c:v>
                </c:pt>
                <c:pt idx="1161">
                  <c:v>2.445220947265625E-2</c:v>
                </c:pt>
                <c:pt idx="1162">
                  <c:v>2.5930404663085938E-2</c:v>
                </c:pt>
                <c:pt idx="1163">
                  <c:v>4.2112350463867188E-2</c:v>
                </c:pt>
                <c:pt idx="1164">
                  <c:v>5.8292388916015625E-2</c:v>
                </c:pt>
                <c:pt idx="1165">
                  <c:v>7.4474334716796875E-2</c:v>
                </c:pt>
                <c:pt idx="1166">
                  <c:v>9.0656280517578125E-2</c:v>
                </c:pt>
                <c:pt idx="1167">
                  <c:v>8.8483810424804688E-2</c:v>
                </c:pt>
                <c:pt idx="1168">
                  <c:v>8.6309432983398438E-2</c:v>
                </c:pt>
                <c:pt idx="1169">
                  <c:v>8.4136962890625E-2</c:v>
                </c:pt>
                <c:pt idx="1170">
                  <c:v>8.1964492797851563E-2</c:v>
                </c:pt>
                <c:pt idx="1171">
                  <c:v>7.9792022705078125E-2</c:v>
                </c:pt>
                <c:pt idx="1172">
                  <c:v>7.7617645263671875E-2</c:v>
                </c:pt>
                <c:pt idx="1173">
                  <c:v>7.5445175170898438E-2</c:v>
                </c:pt>
                <c:pt idx="1174">
                  <c:v>7.3272705078125E-2</c:v>
                </c:pt>
                <c:pt idx="1175">
                  <c:v>7.1100234985351563E-2</c:v>
                </c:pt>
                <c:pt idx="1176">
                  <c:v>6.8925857543945313E-2</c:v>
                </c:pt>
                <c:pt idx="1177">
                  <c:v>6.6753387451171875E-2</c:v>
                </c:pt>
                <c:pt idx="1178">
                  <c:v>6.4580917358398438E-2</c:v>
                </c:pt>
                <c:pt idx="1179">
                  <c:v>6.2408447265625E-2</c:v>
                </c:pt>
                <c:pt idx="1180">
                  <c:v>6.023406982421875E-2</c:v>
                </c:pt>
                <c:pt idx="1181">
                  <c:v>5.8061599731445313E-2</c:v>
                </c:pt>
                <c:pt idx="1182">
                  <c:v>5.5889129638671875E-2</c:v>
                </c:pt>
                <c:pt idx="1183">
                  <c:v>5.3716659545898438E-2</c:v>
                </c:pt>
                <c:pt idx="1184">
                  <c:v>5.1542282104492188E-2</c:v>
                </c:pt>
                <c:pt idx="1185">
                  <c:v>4.936981201171875E-2</c:v>
                </c:pt>
                <c:pt idx="1186">
                  <c:v>3.2215118408203125E-2</c:v>
                </c:pt>
                <c:pt idx="1187">
                  <c:v>3.3115386962890625E-2</c:v>
                </c:pt>
              </c:numCache>
            </c:numRef>
          </c:val>
          <c:smooth val="0"/>
        </c:ser>
        <c:ser>
          <c:idx val="2"/>
          <c:order val="2"/>
          <c:tx>
            <c:v>PID control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Sheet1!$L$1:$L$1188</c:f>
              <c:numCache>
                <c:formatCode>General</c:formatCode>
                <c:ptCount val="118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</c:numCache>
            </c:numRef>
          </c:cat>
          <c:val>
            <c:numRef>
              <c:f>Sheet1!$U$1:$U$1095</c:f>
              <c:numCache>
                <c:formatCode>0.0000</c:formatCode>
                <c:ptCount val="1095"/>
                <c:pt idx="0">
                  <c:v>9.9659843444824219</c:v>
                </c:pt>
                <c:pt idx="1">
                  <c:v>9.9650821685791016</c:v>
                </c:pt>
                <c:pt idx="2">
                  <c:v>9.9641819000244141</c:v>
                </c:pt>
                <c:pt idx="3">
                  <c:v>9.9632816314697266</c:v>
                </c:pt>
                <c:pt idx="4">
                  <c:v>9.9046001434326172</c:v>
                </c:pt>
                <c:pt idx="5">
                  <c:v>9.9046001434326172</c:v>
                </c:pt>
                <c:pt idx="6">
                  <c:v>9.852691650390625</c:v>
                </c:pt>
                <c:pt idx="7">
                  <c:v>9.852691650390625</c:v>
                </c:pt>
                <c:pt idx="8">
                  <c:v>9.6518402099609375</c:v>
                </c:pt>
                <c:pt idx="9">
                  <c:v>9.6518402099609375</c:v>
                </c:pt>
                <c:pt idx="10">
                  <c:v>9.5722885131835937</c:v>
                </c:pt>
                <c:pt idx="11">
                  <c:v>9.5697517395019531</c:v>
                </c:pt>
                <c:pt idx="12">
                  <c:v>9.5672130584716797</c:v>
                </c:pt>
                <c:pt idx="13">
                  <c:v>9.5646762847900391</c:v>
                </c:pt>
                <c:pt idx="14">
                  <c:v>9.5621395111083984</c:v>
                </c:pt>
                <c:pt idx="15">
                  <c:v>9.5596027374267578</c:v>
                </c:pt>
                <c:pt idx="16">
                  <c:v>9.5570640563964844</c:v>
                </c:pt>
                <c:pt idx="17">
                  <c:v>9.5545272827148437</c:v>
                </c:pt>
                <c:pt idx="18">
                  <c:v>9.5519905090332031</c:v>
                </c:pt>
                <c:pt idx="19">
                  <c:v>9.5494537353515625</c:v>
                </c:pt>
                <c:pt idx="20">
                  <c:v>9.5469150543212891</c:v>
                </c:pt>
                <c:pt idx="21">
                  <c:v>9.5443782806396484</c:v>
                </c:pt>
                <c:pt idx="22">
                  <c:v>9.5418415069580078</c:v>
                </c:pt>
                <c:pt idx="23">
                  <c:v>9.5393047332763672</c:v>
                </c:pt>
                <c:pt idx="24">
                  <c:v>9.5367660522460937</c:v>
                </c:pt>
                <c:pt idx="25">
                  <c:v>9.5342292785644531</c:v>
                </c:pt>
                <c:pt idx="26">
                  <c:v>9.4683971405029297</c:v>
                </c:pt>
                <c:pt idx="27">
                  <c:v>9.4683971405029297</c:v>
                </c:pt>
                <c:pt idx="28">
                  <c:v>9.4142551422119141</c:v>
                </c:pt>
                <c:pt idx="29">
                  <c:v>9.4142551422119141</c:v>
                </c:pt>
                <c:pt idx="30">
                  <c:v>9.3637657165527344</c:v>
                </c:pt>
                <c:pt idx="31">
                  <c:v>9.3637657165527344</c:v>
                </c:pt>
                <c:pt idx="32">
                  <c:v>9.2640552520751953</c:v>
                </c:pt>
                <c:pt idx="33">
                  <c:v>9.2640552520751953</c:v>
                </c:pt>
                <c:pt idx="34">
                  <c:v>9.1154041290283203</c:v>
                </c:pt>
                <c:pt idx="35">
                  <c:v>9.1154041290283203</c:v>
                </c:pt>
                <c:pt idx="36">
                  <c:v>9.1696586608886719</c:v>
                </c:pt>
                <c:pt idx="37">
                  <c:v>9.1730747222900391</c:v>
                </c:pt>
                <c:pt idx="38">
                  <c:v>9.1764888763427734</c:v>
                </c:pt>
                <c:pt idx="39">
                  <c:v>9.1799049377441406</c:v>
                </c:pt>
                <c:pt idx="40">
                  <c:v>9.183319091796875</c:v>
                </c:pt>
                <c:pt idx="41">
                  <c:v>9.1867351531982422</c:v>
                </c:pt>
                <c:pt idx="42">
                  <c:v>9.1901493072509766</c:v>
                </c:pt>
                <c:pt idx="43">
                  <c:v>9.1935653686523437</c:v>
                </c:pt>
                <c:pt idx="44">
                  <c:v>9.0933761596679687</c:v>
                </c:pt>
                <c:pt idx="45">
                  <c:v>9.0773448944091797</c:v>
                </c:pt>
                <c:pt idx="46">
                  <c:v>9.0613136291503906</c:v>
                </c:pt>
                <c:pt idx="47">
                  <c:v>9.0452823638916016</c:v>
                </c:pt>
                <c:pt idx="48">
                  <c:v>8.9798984527587891</c:v>
                </c:pt>
                <c:pt idx="49">
                  <c:v>8.9798984527587891</c:v>
                </c:pt>
                <c:pt idx="50">
                  <c:v>8.9258956909179687</c:v>
                </c:pt>
                <c:pt idx="51">
                  <c:v>8.9247875213623047</c:v>
                </c:pt>
                <c:pt idx="52">
                  <c:v>8.9236812591552734</c:v>
                </c:pt>
                <c:pt idx="53">
                  <c:v>8.9225730895996094</c:v>
                </c:pt>
                <c:pt idx="54">
                  <c:v>8.9214649200439453</c:v>
                </c:pt>
                <c:pt idx="55">
                  <c:v>8.9203586578369141</c:v>
                </c:pt>
                <c:pt idx="56">
                  <c:v>8.91925048828125</c:v>
                </c:pt>
                <c:pt idx="57">
                  <c:v>8.9181442260742187</c:v>
                </c:pt>
                <c:pt idx="58">
                  <c:v>8.9170360565185547</c:v>
                </c:pt>
                <c:pt idx="59">
                  <c:v>8.9159278869628906</c:v>
                </c:pt>
                <c:pt idx="60">
                  <c:v>8.9148216247558594</c:v>
                </c:pt>
                <c:pt idx="61">
                  <c:v>8.9137134552001953</c:v>
                </c:pt>
                <c:pt idx="62">
                  <c:v>8.8045063018798828</c:v>
                </c:pt>
                <c:pt idx="63">
                  <c:v>8.8045063018798828</c:v>
                </c:pt>
                <c:pt idx="64">
                  <c:v>8.7535934448242187</c:v>
                </c:pt>
                <c:pt idx="65">
                  <c:v>8.7535934448242187</c:v>
                </c:pt>
                <c:pt idx="66">
                  <c:v>8.6873302459716797</c:v>
                </c:pt>
                <c:pt idx="67">
                  <c:v>8.6804275512695313</c:v>
                </c:pt>
                <c:pt idx="68">
                  <c:v>8.6735248565673828</c:v>
                </c:pt>
                <c:pt idx="69">
                  <c:v>8.6666221618652344</c:v>
                </c:pt>
                <c:pt idx="70">
                  <c:v>8.6265811920166016</c:v>
                </c:pt>
                <c:pt idx="71">
                  <c:v>8.6294746398925781</c:v>
                </c:pt>
                <c:pt idx="72">
                  <c:v>8.6323661804199219</c:v>
                </c:pt>
                <c:pt idx="73">
                  <c:v>8.6352596282958984</c:v>
                </c:pt>
                <c:pt idx="74">
                  <c:v>8.6381511688232422</c:v>
                </c:pt>
                <c:pt idx="75">
                  <c:v>8.6410446166992187</c:v>
                </c:pt>
                <c:pt idx="76">
                  <c:v>8.6439361572265625</c:v>
                </c:pt>
                <c:pt idx="77">
                  <c:v>8.6468296051025391</c:v>
                </c:pt>
                <c:pt idx="78">
                  <c:v>8.6497211456298828</c:v>
                </c:pt>
                <c:pt idx="79">
                  <c:v>8.6526145935058594</c:v>
                </c:pt>
                <c:pt idx="80">
                  <c:v>8.5382728576660156</c:v>
                </c:pt>
                <c:pt idx="81">
                  <c:v>8.5382728576660156</c:v>
                </c:pt>
                <c:pt idx="82">
                  <c:v>8.4521865844726563</c:v>
                </c:pt>
                <c:pt idx="83">
                  <c:v>8.4521865844726563</c:v>
                </c:pt>
                <c:pt idx="84">
                  <c:v>8.3245773315429687</c:v>
                </c:pt>
                <c:pt idx="85">
                  <c:v>8.311492919921875</c:v>
                </c:pt>
                <c:pt idx="86">
                  <c:v>8.2984085083007812</c:v>
                </c:pt>
                <c:pt idx="87">
                  <c:v>8.2853221893310547</c:v>
                </c:pt>
                <c:pt idx="88">
                  <c:v>8.2722377777099609</c:v>
                </c:pt>
                <c:pt idx="89">
                  <c:v>8.2695083618164062</c:v>
                </c:pt>
                <c:pt idx="90">
                  <c:v>8.2667808532714844</c:v>
                </c:pt>
                <c:pt idx="91">
                  <c:v>8.2640514373779297</c:v>
                </c:pt>
                <c:pt idx="92">
                  <c:v>8.2613239288330078</c:v>
                </c:pt>
                <c:pt idx="93">
                  <c:v>8.2585945129394531</c:v>
                </c:pt>
                <c:pt idx="94">
                  <c:v>8.2558650970458984</c:v>
                </c:pt>
                <c:pt idx="95">
                  <c:v>8.2531375885009766</c:v>
                </c:pt>
                <c:pt idx="96">
                  <c:v>8.2504081726074219</c:v>
                </c:pt>
                <c:pt idx="97">
                  <c:v>8.2476806640625</c:v>
                </c:pt>
                <c:pt idx="98">
                  <c:v>8.2449512481689453</c:v>
                </c:pt>
                <c:pt idx="99">
                  <c:v>8.2422218322753906</c:v>
                </c:pt>
                <c:pt idx="100">
                  <c:v>8.2394943237304687</c:v>
                </c:pt>
                <c:pt idx="101">
                  <c:v>8.2367649078369141</c:v>
                </c:pt>
                <c:pt idx="102">
                  <c:v>8.2340373992919922</c:v>
                </c:pt>
                <c:pt idx="103">
                  <c:v>8.2313079833984375</c:v>
                </c:pt>
                <c:pt idx="104">
                  <c:v>8.2266464233398437</c:v>
                </c:pt>
                <c:pt idx="105">
                  <c:v>8.2219829559326172</c:v>
                </c:pt>
                <c:pt idx="106">
                  <c:v>8.1687145233154297</c:v>
                </c:pt>
                <c:pt idx="107">
                  <c:v>8.1687145233154297</c:v>
                </c:pt>
                <c:pt idx="108">
                  <c:v>8.034576416015625</c:v>
                </c:pt>
                <c:pt idx="109">
                  <c:v>8.034576416015625</c:v>
                </c:pt>
                <c:pt idx="110">
                  <c:v>7.9758739471435547</c:v>
                </c:pt>
                <c:pt idx="111">
                  <c:v>7.9825191497802734</c:v>
                </c:pt>
                <c:pt idx="112">
                  <c:v>7.9891643524169922</c:v>
                </c:pt>
                <c:pt idx="113">
                  <c:v>7.9958095550537109</c:v>
                </c:pt>
                <c:pt idx="114">
                  <c:v>8.0024528503417969</c:v>
                </c:pt>
                <c:pt idx="115">
                  <c:v>8.0090980529785156</c:v>
                </c:pt>
                <c:pt idx="116">
                  <c:v>8.0157432556152344</c:v>
                </c:pt>
                <c:pt idx="117">
                  <c:v>8.0223884582519531</c:v>
                </c:pt>
                <c:pt idx="118">
                  <c:v>8.0895576477050781</c:v>
                </c:pt>
                <c:pt idx="119">
                  <c:v>8.0853652954101562</c:v>
                </c:pt>
                <c:pt idx="120">
                  <c:v>8.0811710357666016</c:v>
                </c:pt>
                <c:pt idx="121">
                  <c:v>8.0769786834716797</c:v>
                </c:pt>
                <c:pt idx="122">
                  <c:v>8.0059089660644531</c:v>
                </c:pt>
                <c:pt idx="123">
                  <c:v>8.0059089660644531</c:v>
                </c:pt>
                <c:pt idx="124">
                  <c:v>7.8829917907714844</c:v>
                </c:pt>
                <c:pt idx="125">
                  <c:v>7.8829917907714844</c:v>
                </c:pt>
                <c:pt idx="126">
                  <c:v>7.8110103607177734</c:v>
                </c:pt>
                <c:pt idx="127">
                  <c:v>7.8035125732421875</c:v>
                </c:pt>
                <c:pt idx="128">
                  <c:v>7.7960147857666016</c:v>
                </c:pt>
                <c:pt idx="129">
                  <c:v>7.7885169982910156</c:v>
                </c:pt>
                <c:pt idx="130">
                  <c:v>7.7479095458984375</c:v>
                </c:pt>
                <c:pt idx="131">
                  <c:v>7.7461318969726563</c:v>
                </c:pt>
                <c:pt idx="132">
                  <c:v>7.744354248046875</c:v>
                </c:pt>
                <c:pt idx="133">
                  <c:v>7.7425746917724609</c:v>
                </c:pt>
                <c:pt idx="134">
                  <c:v>7.7407970428466797</c:v>
                </c:pt>
                <c:pt idx="135">
                  <c:v>7.7390193939208984</c:v>
                </c:pt>
                <c:pt idx="136">
                  <c:v>7.7372417449951172</c:v>
                </c:pt>
                <c:pt idx="137">
                  <c:v>7.7354640960693359</c:v>
                </c:pt>
                <c:pt idx="138">
                  <c:v>7.7336864471435547</c:v>
                </c:pt>
                <c:pt idx="139">
                  <c:v>7.7319068908691406</c:v>
                </c:pt>
                <c:pt idx="140">
                  <c:v>7.7301292419433594</c:v>
                </c:pt>
                <c:pt idx="141">
                  <c:v>7.7283515930175781</c:v>
                </c:pt>
                <c:pt idx="142">
                  <c:v>7.6619701385498047</c:v>
                </c:pt>
                <c:pt idx="143">
                  <c:v>7.6619701385498047</c:v>
                </c:pt>
                <c:pt idx="144">
                  <c:v>7.5908718109130859</c:v>
                </c:pt>
                <c:pt idx="145">
                  <c:v>7.583465576171875</c:v>
                </c:pt>
                <c:pt idx="146">
                  <c:v>7.5760593414306641</c:v>
                </c:pt>
                <c:pt idx="147">
                  <c:v>7.5686531066894531</c:v>
                </c:pt>
                <c:pt idx="148">
                  <c:v>7.4777870178222656</c:v>
                </c:pt>
                <c:pt idx="149">
                  <c:v>7.4777870178222656</c:v>
                </c:pt>
                <c:pt idx="150">
                  <c:v>7.4158210754394531</c:v>
                </c:pt>
                <c:pt idx="151">
                  <c:v>7.4161128997802734</c:v>
                </c:pt>
                <c:pt idx="152">
                  <c:v>7.4164047241210937</c:v>
                </c:pt>
                <c:pt idx="153">
                  <c:v>7.4166965484619141</c:v>
                </c:pt>
                <c:pt idx="154">
                  <c:v>7.4169864654541016</c:v>
                </c:pt>
                <c:pt idx="155">
                  <c:v>7.4172782897949219</c:v>
                </c:pt>
                <c:pt idx="156">
                  <c:v>7.4175701141357422</c:v>
                </c:pt>
                <c:pt idx="157">
                  <c:v>7.4178619384765625</c:v>
                </c:pt>
                <c:pt idx="158">
                  <c:v>7.4181537628173828</c:v>
                </c:pt>
                <c:pt idx="159">
                  <c:v>7.4184455871582031</c:v>
                </c:pt>
                <c:pt idx="160">
                  <c:v>7.4187355041503906</c:v>
                </c:pt>
                <c:pt idx="161">
                  <c:v>7.4190273284912109</c:v>
                </c:pt>
                <c:pt idx="162">
                  <c:v>7.4193191528320313</c:v>
                </c:pt>
                <c:pt idx="163">
                  <c:v>7.4196109771728516</c:v>
                </c:pt>
                <c:pt idx="164">
                  <c:v>7.2801494598388672</c:v>
                </c:pt>
                <c:pt idx="165">
                  <c:v>7.2801494598388672</c:v>
                </c:pt>
                <c:pt idx="166">
                  <c:v>7.0855045318603516</c:v>
                </c:pt>
                <c:pt idx="167">
                  <c:v>7.0855045318603516</c:v>
                </c:pt>
                <c:pt idx="168">
                  <c:v>6.9071769714355469</c:v>
                </c:pt>
                <c:pt idx="169">
                  <c:v>6.9071769714355469</c:v>
                </c:pt>
                <c:pt idx="170">
                  <c:v>6.8010959625244141</c:v>
                </c:pt>
                <c:pt idx="171">
                  <c:v>6.8010959625244141</c:v>
                </c:pt>
                <c:pt idx="172">
                  <c:v>6.58331298828125</c:v>
                </c:pt>
                <c:pt idx="173">
                  <c:v>6.58331298828125</c:v>
                </c:pt>
                <c:pt idx="174">
                  <c:v>6.2466945648193359</c:v>
                </c:pt>
                <c:pt idx="175">
                  <c:v>6.2411136627197266</c:v>
                </c:pt>
                <c:pt idx="176">
                  <c:v>6.2355308532714844</c:v>
                </c:pt>
                <c:pt idx="177">
                  <c:v>6.229949951171875</c:v>
                </c:pt>
                <c:pt idx="178">
                  <c:v>6.2243671417236328</c:v>
                </c:pt>
                <c:pt idx="179">
                  <c:v>6.2187862396240234</c:v>
                </c:pt>
                <c:pt idx="180">
                  <c:v>6.1663494110107422</c:v>
                </c:pt>
                <c:pt idx="181">
                  <c:v>6.1663494110107422</c:v>
                </c:pt>
                <c:pt idx="182">
                  <c:v>6.0996074676513672</c:v>
                </c:pt>
                <c:pt idx="183">
                  <c:v>6.0996074676513672</c:v>
                </c:pt>
                <c:pt idx="184">
                  <c:v>5.9612579345703125</c:v>
                </c:pt>
                <c:pt idx="185">
                  <c:v>5.9612579345703125</c:v>
                </c:pt>
                <c:pt idx="186">
                  <c:v>5.9012393951416016</c:v>
                </c:pt>
                <c:pt idx="187">
                  <c:v>5.9012393951416016</c:v>
                </c:pt>
                <c:pt idx="188">
                  <c:v>5.8153457641601562</c:v>
                </c:pt>
                <c:pt idx="189">
                  <c:v>5.8153457641601562</c:v>
                </c:pt>
                <c:pt idx="190">
                  <c:v>5.7045803070068359</c:v>
                </c:pt>
                <c:pt idx="191">
                  <c:v>5.7045803070068359</c:v>
                </c:pt>
                <c:pt idx="192">
                  <c:v>5.6531810760498047</c:v>
                </c:pt>
                <c:pt idx="193">
                  <c:v>5.6531810760498047</c:v>
                </c:pt>
                <c:pt idx="194">
                  <c:v>5.5364112854003906</c:v>
                </c:pt>
                <c:pt idx="195">
                  <c:v>5.5364112854003906</c:v>
                </c:pt>
                <c:pt idx="196">
                  <c:v>5.4831352233886719</c:v>
                </c:pt>
                <c:pt idx="197">
                  <c:v>5.4821796417236328</c:v>
                </c:pt>
                <c:pt idx="198">
                  <c:v>5.4812240600585938</c:v>
                </c:pt>
                <c:pt idx="199">
                  <c:v>5.4802684783935547</c:v>
                </c:pt>
                <c:pt idx="200">
                  <c:v>5.4793109893798828</c:v>
                </c:pt>
                <c:pt idx="201">
                  <c:v>5.4783554077148437</c:v>
                </c:pt>
                <c:pt idx="202">
                  <c:v>5.4773998260498047</c:v>
                </c:pt>
                <c:pt idx="203">
                  <c:v>5.4764442443847656</c:v>
                </c:pt>
                <c:pt idx="204">
                  <c:v>5.3804645538330078</c:v>
                </c:pt>
                <c:pt idx="205">
                  <c:v>5.3744220733642578</c:v>
                </c:pt>
                <c:pt idx="206">
                  <c:v>5.3683795928955078</c:v>
                </c:pt>
                <c:pt idx="207">
                  <c:v>5.3623371124267578</c:v>
                </c:pt>
                <c:pt idx="208">
                  <c:v>5.3562965393066406</c:v>
                </c:pt>
                <c:pt idx="209">
                  <c:v>5.3502540588378906</c:v>
                </c:pt>
                <c:pt idx="210">
                  <c:v>5.3442115783691406</c:v>
                </c:pt>
                <c:pt idx="211">
                  <c:v>5.3381690979003906</c:v>
                </c:pt>
                <c:pt idx="212">
                  <c:v>5.2868995666503906</c:v>
                </c:pt>
                <c:pt idx="213">
                  <c:v>5.2826938629150391</c:v>
                </c:pt>
                <c:pt idx="214">
                  <c:v>5.2784881591796875</c:v>
                </c:pt>
                <c:pt idx="215">
                  <c:v>5.2742824554443359</c:v>
                </c:pt>
                <c:pt idx="216">
                  <c:v>5.2700767517089844</c:v>
                </c:pt>
                <c:pt idx="217">
                  <c:v>5.2658710479736328</c:v>
                </c:pt>
                <c:pt idx="218">
                  <c:v>5.2139530181884766</c:v>
                </c:pt>
                <c:pt idx="219">
                  <c:v>5.2085456848144531</c:v>
                </c:pt>
                <c:pt idx="220">
                  <c:v>5.2031364440917969</c:v>
                </c:pt>
                <c:pt idx="221">
                  <c:v>5.1977291107177734</c:v>
                </c:pt>
                <c:pt idx="222">
                  <c:v>5.142303466796875</c:v>
                </c:pt>
                <c:pt idx="223">
                  <c:v>5.1333503723144531</c:v>
                </c:pt>
                <c:pt idx="224">
                  <c:v>5.1243991851806641</c:v>
                </c:pt>
                <c:pt idx="225">
                  <c:v>5.1154460906982422</c:v>
                </c:pt>
                <c:pt idx="226">
                  <c:v>5.1064949035644531</c:v>
                </c:pt>
                <c:pt idx="227">
                  <c:v>5.0975418090820313</c:v>
                </c:pt>
                <c:pt idx="228">
                  <c:v>5.0606422424316406</c:v>
                </c:pt>
                <c:pt idx="229">
                  <c:v>5.0451545715332031</c:v>
                </c:pt>
                <c:pt idx="230">
                  <c:v>5.0296669006347656</c:v>
                </c:pt>
                <c:pt idx="231">
                  <c:v>5.0141811370849609</c:v>
                </c:pt>
                <c:pt idx="232">
                  <c:v>4.9986934661865234</c:v>
                </c:pt>
                <c:pt idx="233">
                  <c:v>5.0000019073486328</c:v>
                </c:pt>
                <c:pt idx="234">
                  <c:v>5.0013103485107422</c:v>
                </c:pt>
                <c:pt idx="235">
                  <c:v>5.0026187896728516</c:v>
                </c:pt>
                <c:pt idx="236">
                  <c:v>5.0039253234863281</c:v>
                </c:pt>
                <c:pt idx="237">
                  <c:v>5.0052337646484375</c:v>
                </c:pt>
                <c:pt idx="238">
                  <c:v>5.0065422058105469</c:v>
                </c:pt>
                <c:pt idx="239">
                  <c:v>5.0078506469726562</c:v>
                </c:pt>
                <c:pt idx="240">
                  <c:v>5.0091590881347656</c:v>
                </c:pt>
                <c:pt idx="241">
                  <c:v>5.010467529296875</c:v>
                </c:pt>
                <c:pt idx="242">
                  <c:v>5.0117740631103516</c:v>
                </c:pt>
                <c:pt idx="243">
                  <c:v>5.0130825042724609</c:v>
                </c:pt>
                <c:pt idx="244">
                  <c:v>5.0143909454345703</c:v>
                </c:pt>
                <c:pt idx="245">
                  <c:v>5.0156993865966797</c:v>
                </c:pt>
                <c:pt idx="246">
                  <c:v>5.0170078277587891</c:v>
                </c:pt>
                <c:pt idx="247">
                  <c:v>5.0183162689208984</c:v>
                </c:pt>
                <c:pt idx="248">
                  <c:v>5.019622802734375</c:v>
                </c:pt>
                <c:pt idx="249">
                  <c:v>5.0209312438964844</c:v>
                </c:pt>
                <c:pt idx="250">
                  <c:v>5.0222396850585938</c:v>
                </c:pt>
                <c:pt idx="251">
                  <c:v>5.0235481262207031</c:v>
                </c:pt>
                <c:pt idx="252">
                  <c:v>4.9011440277099609</c:v>
                </c:pt>
                <c:pt idx="253">
                  <c:v>4.8885917663574219</c:v>
                </c:pt>
                <c:pt idx="254">
                  <c:v>4.8760414123535156</c:v>
                </c:pt>
                <c:pt idx="255">
                  <c:v>4.8634910583496094</c:v>
                </c:pt>
                <c:pt idx="256">
                  <c:v>4.8509387969970703</c:v>
                </c:pt>
                <c:pt idx="257">
                  <c:v>4.8552875518798828</c:v>
                </c:pt>
                <c:pt idx="258">
                  <c:v>4.8596382141113281</c:v>
                </c:pt>
                <c:pt idx="259">
                  <c:v>4.8639869689941406</c:v>
                </c:pt>
                <c:pt idx="260">
                  <c:v>4.9016342163085937</c:v>
                </c:pt>
                <c:pt idx="261">
                  <c:v>4.9111499786376953</c:v>
                </c:pt>
                <c:pt idx="262">
                  <c:v>4.9206676483154297</c:v>
                </c:pt>
                <c:pt idx="263">
                  <c:v>4.9301834106445313</c:v>
                </c:pt>
                <c:pt idx="264">
                  <c:v>4.9915580749511719</c:v>
                </c:pt>
                <c:pt idx="265">
                  <c:v>5.0035457611083984</c:v>
                </c:pt>
                <c:pt idx="266">
                  <c:v>5.015533447265625</c:v>
                </c:pt>
                <c:pt idx="267">
                  <c:v>5.0275211334228516</c:v>
                </c:pt>
                <c:pt idx="268">
                  <c:v>5.0891151428222656</c:v>
                </c:pt>
                <c:pt idx="269">
                  <c:v>5.0955314636230469</c:v>
                </c:pt>
                <c:pt idx="270">
                  <c:v>5.1019458770751953</c:v>
                </c:pt>
                <c:pt idx="271">
                  <c:v>5.1083621978759766</c:v>
                </c:pt>
                <c:pt idx="272">
                  <c:v>5.1479473114013672</c:v>
                </c:pt>
                <c:pt idx="273">
                  <c:v>5.1479473114013672</c:v>
                </c:pt>
                <c:pt idx="274">
                  <c:v>5.2274551391601562</c:v>
                </c:pt>
                <c:pt idx="275">
                  <c:v>5.2252521514892578</c:v>
                </c:pt>
                <c:pt idx="276">
                  <c:v>5.2230491638183594</c:v>
                </c:pt>
                <c:pt idx="277">
                  <c:v>5.2208461761474609</c:v>
                </c:pt>
                <c:pt idx="278">
                  <c:v>5.2186450958251953</c:v>
                </c:pt>
                <c:pt idx="279">
                  <c:v>5.2164421081542969</c:v>
                </c:pt>
                <c:pt idx="280">
                  <c:v>5.2142391204833984</c:v>
                </c:pt>
                <c:pt idx="281">
                  <c:v>5.2120361328125</c:v>
                </c:pt>
                <c:pt idx="282">
                  <c:v>5.2098331451416016</c:v>
                </c:pt>
                <c:pt idx="283">
                  <c:v>5.2076301574707031</c:v>
                </c:pt>
                <c:pt idx="284">
                  <c:v>5.2054271697998047</c:v>
                </c:pt>
                <c:pt idx="285">
                  <c:v>5.2032260894775391</c:v>
                </c:pt>
                <c:pt idx="286">
                  <c:v>5.2010231018066406</c:v>
                </c:pt>
                <c:pt idx="287">
                  <c:v>5.1988201141357422</c:v>
                </c:pt>
                <c:pt idx="288">
                  <c:v>5.1966171264648437</c:v>
                </c:pt>
                <c:pt idx="289">
                  <c:v>5.1944141387939453</c:v>
                </c:pt>
                <c:pt idx="290">
                  <c:v>5.1922111511230469</c:v>
                </c:pt>
                <c:pt idx="291">
                  <c:v>5.1900081634521484</c:v>
                </c:pt>
                <c:pt idx="292">
                  <c:v>5.1878070831298828</c:v>
                </c:pt>
                <c:pt idx="293">
                  <c:v>5.1856040954589844</c:v>
                </c:pt>
                <c:pt idx="294">
                  <c:v>5.1834011077880859</c:v>
                </c:pt>
                <c:pt idx="295">
                  <c:v>5.1811981201171875</c:v>
                </c:pt>
                <c:pt idx="296">
                  <c:v>5.1371383666992188</c:v>
                </c:pt>
                <c:pt idx="297">
                  <c:v>5.1355514526367187</c:v>
                </c:pt>
                <c:pt idx="298">
                  <c:v>5.1339645385742187</c:v>
                </c:pt>
                <c:pt idx="299">
                  <c:v>5.1323757171630859</c:v>
                </c:pt>
                <c:pt idx="300">
                  <c:v>5.1307888031005859</c:v>
                </c:pt>
                <c:pt idx="301">
                  <c:v>5.1292018890380859</c:v>
                </c:pt>
                <c:pt idx="302">
                  <c:v>5.1276149749755859</c:v>
                </c:pt>
                <c:pt idx="303">
                  <c:v>5.1260280609130859</c:v>
                </c:pt>
                <c:pt idx="304">
                  <c:v>5.1244411468505859</c:v>
                </c:pt>
                <c:pt idx="305">
                  <c:v>5.1228523254394531</c:v>
                </c:pt>
                <c:pt idx="306">
                  <c:v>5.1212654113769531</c:v>
                </c:pt>
                <c:pt idx="307">
                  <c:v>5.1196784973144531</c:v>
                </c:pt>
                <c:pt idx="308">
                  <c:v>5.1180915832519531</c:v>
                </c:pt>
                <c:pt idx="309">
                  <c:v>5.1165046691894531</c:v>
                </c:pt>
                <c:pt idx="310">
                  <c:v>5.1149177551269531</c:v>
                </c:pt>
                <c:pt idx="311">
                  <c:v>5.1133289337158203</c:v>
                </c:pt>
                <c:pt idx="312">
                  <c:v>5.1117420196533203</c:v>
                </c:pt>
                <c:pt idx="313">
                  <c:v>5.1101551055908203</c:v>
                </c:pt>
                <c:pt idx="314">
                  <c:v>5.1085681915283203</c:v>
                </c:pt>
                <c:pt idx="315">
                  <c:v>5.1069812774658203</c:v>
                </c:pt>
                <c:pt idx="316">
                  <c:v>5.1053943634033203</c:v>
                </c:pt>
                <c:pt idx="317">
                  <c:v>5.1038055419921875</c:v>
                </c:pt>
                <c:pt idx="318">
                  <c:v>5.1022186279296875</c:v>
                </c:pt>
                <c:pt idx="319">
                  <c:v>5.1006317138671875</c:v>
                </c:pt>
                <c:pt idx="320">
                  <c:v>5.0616073608398438</c:v>
                </c:pt>
                <c:pt idx="321">
                  <c:v>5.0560035705566406</c:v>
                </c:pt>
                <c:pt idx="322">
                  <c:v>5.0503997802734375</c:v>
                </c:pt>
                <c:pt idx="323">
                  <c:v>5.0447959899902344</c:v>
                </c:pt>
                <c:pt idx="324">
                  <c:v>5.0391921997070313</c:v>
                </c:pt>
                <c:pt idx="325">
                  <c:v>5.0335884094238281</c:v>
                </c:pt>
                <c:pt idx="326">
                  <c:v>5.027984619140625</c:v>
                </c:pt>
                <c:pt idx="327">
                  <c:v>5.0223808288574219</c:v>
                </c:pt>
                <c:pt idx="328">
                  <c:v>5.0014858245849609</c:v>
                </c:pt>
                <c:pt idx="329">
                  <c:v>4.9930572509765625</c:v>
                </c:pt>
                <c:pt idx="330">
                  <c:v>4.9846305847167969</c:v>
                </c:pt>
                <c:pt idx="331">
                  <c:v>4.9762020111083984</c:v>
                </c:pt>
                <c:pt idx="332">
                  <c:v>4.9677753448486328</c:v>
                </c:pt>
                <c:pt idx="333">
                  <c:v>4.9593467712402344</c:v>
                </c:pt>
                <c:pt idx="334">
                  <c:v>4.9314346313476563</c:v>
                </c:pt>
                <c:pt idx="335">
                  <c:v>4.9243564605712891</c:v>
                </c:pt>
                <c:pt idx="336">
                  <c:v>4.9172782897949219</c:v>
                </c:pt>
                <c:pt idx="337">
                  <c:v>4.9102001190185547</c:v>
                </c:pt>
                <c:pt idx="338">
                  <c:v>4.9031219482421875</c:v>
                </c:pt>
                <c:pt idx="339">
                  <c:v>4.8960418701171875</c:v>
                </c:pt>
                <c:pt idx="340">
                  <c:v>4.8889636993408203</c:v>
                </c:pt>
                <c:pt idx="341">
                  <c:v>4.8818855285644531</c:v>
                </c:pt>
                <c:pt idx="342">
                  <c:v>4.8748073577880859</c:v>
                </c:pt>
                <c:pt idx="343">
                  <c:v>4.8697185516357422</c:v>
                </c:pt>
                <c:pt idx="344">
                  <c:v>4.8646278381347656</c:v>
                </c:pt>
                <c:pt idx="345">
                  <c:v>4.8595390319824219</c:v>
                </c:pt>
                <c:pt idx="346">
                  <c:v>4.8544483184814453</c:v>
                </c:pt>
                <c:pt idx="347">
                  <c:v>4.8493595123291016</c:v>
                </c:pt>
                <c:pt idx="348">
                  <c:v>4.844268798828125</c:v>
                </c:pt>
                <c:pt idx="349">
                  <c:v>4.8391799926757812</c:v>
                </c:pt>
                <c:pt idx="350">
                  <c:v>4.8340892791748047</c:v>
                </c:pt>
                <c:pt idx="351">
                  <c:v>4.8290004730224609</c:v>
                </c:pt>
                <c:pt idx="352">
                  <c:v>4.7396392822265625</c:v>
                </c:pt>
                <c:pt idx="353">
                  <c:v>4.7429733276367187</c:v>
                </c:pt>
                <c:pt idx="354">
                  <c:v>4.746307373046875</c:v>
                </c:pt>
                <c:pt idx="355">
                  <c:v>4.7496414184570313</c:v>
                </c:pt>
                <c:pt idx="356">
                  <c:v>4.7529754638671875</c:v>
                </c:pt>
                <c:pt idx="357">
                  <c:v>4.7563095092773437</c:v>
                </c:pt>
                <c:pt idx="358">
                  <c:v>4.7596435546875</c:v>
                </c:pt>
                <c:pt idx="359">
                  <c:v>4.7629776000976563</c:v>
                </c:pt>
                <c:pt idx="360">
                  <c:v>4.7663116455078125</c:v>
                </c:pt>
                <c:pt idx="361">
                  <c:v>4.7696456909179687</c:v>
                </c:pt>
                <c:pt idx="362">
                  <c:v>4.772979736328125</c:v>
                </c:pt>
                <c:pt idx="363">
                  <c:v>4.7763137817382812</c:v>
                </c:pt>
                <c:pt idx="364">
                  <c:v>4.7796478271484375</c:v>
                </c:pt>
                <c:pt idx="365">
                  <c:v>4.7829818725585938</c:v>
                </c:pt>
                <c:pt idx="366">
                  <c:v>4.8091812133789062</c:v>
                </c:pt>
                <c:pt idx="367">
                  <c:v>4.8091812133789062</c:v>
                </c:pt>
                <c:pt idx="368">
                  <c:v>4.7334461212158203</c:v>
                </c:pt>
                <c:pt idx="369">
                  <c:v>4.7199611663818359</c:v>
                </c:pt>
                <c:pt idx="370">
                  <c:v>4.7064781188964844</c:v>
                </c:pt>
                <c:pt idx="371">
                  <c:v>4.6929931640625</c:v>
                </c:pt>
                <c:pt idx="372">
                  <c:v>4.6299896240234375</c:v>
                </c:pt>
                <c:pt idx="373">
                  <c:v>4.6178321838378906</c:v>
                </c:pt>
                <c:pt idx="374">
                  <c:v>4.6056747436523437</c:v>
                </c:pt>
                <c:pt idx="375">
                  <c:v>4.5935173034667969</c:v>
                </c:pt>
                <c:pt idx="376">
                  <c:v>4.5317649841308594</c:v>
                </c:pt>
                <c:pt idx="377">
                  <c:v>4.5197372436523437</c:v>
                </c:pt>
                <c:pt idx="378">
                  <c:v>4.5077114105224609</c:v>
                </c:pt>
                <c:pt idx="379">
                  <c:v>4.4956836700439453</c:v>
                </c:pt>
                <c:pt idx="380">
                  <c:v>4.4508380889892578</c:v>
                </c:pt>
                <c:pt idx="381">
                  <c:v>4.4405727386474609</c:v>
                </c:pt>
                <c:pt idx="382">
                  <c:v>4.4303054809570313</c:v>
                </c:pt>
                <c:pt idx="383">
                  <c:v>4.4200401306152344</c:v>
                </c:pt>
                <c:pt idx="384">
                  <c:v>4.3936309814453125</c:v>
                </c:pt>
                <c:pt idx="385">
                  <c:v>4.3799076080322266</c:v>
                </c:pt>
                <c:pt idx="386">
                  <c:v>4.3661842346191406</c:v>
                </c:pt>
                <c:pt idx="387">
                  <c:v>4.3524627685546875</c:v>
                </c:pt>
                <c:pt idx="388">
                  <c:v>4.3387393951416016</c:v>
                </c:pt>
                <c:pt idx="389">
                  <c:v>4.3332614898681641</c:v>
                </c:pt>
                <c:pt idx="390">
                  <c:v>4.3277835845947266</c:v>
                </c:pt>
                <c:pt idx="391">
                  <c:v>4.3223037719726563</c:v>
                </c:pt>
                <c:pt idx="392">
                  <c:v>4.3168258666992188</c:v>
                </c:pt>
                <c:pt idx="393">
                  <c:v>4.3113479614257812</c:v>
                </c:pt>
                <c:pt idx="394">
                  <c:v>4.2757415771484375</c:v>
                </c:pt>
                <c:pt idx="395">
                  <c:v>4.2732067108154297</c:v>
                </c:pt>
                <c:pt idx="396">
                  <c:v>4.2706718444824219</c:v>
                </c:pt>
                <c:pt idx="397">
                  <c:v>4.2681369781494141</c:v>
                </c:pt>
                <c:pt idx="398">
                  <c:v>4.2656021118164062</c:v>
                </c:pt>
                <c:pt idx="399">
                  <c:v>4.2630672454833984</c:v>
                </c:pt>
                <c:pt idx="400">
                  <c:v>4.2605323791503906</c:v>
                </c:pt>
                <c:pt idx="401">
                  <c:v>4.25799560546875</c:v>
                </c:pt>
                <c:pt idx="402">
                  <c:v>4.2554607391357422</c:v>
                </c:pt>
                <c:pt idx="403">
                  <c:v>4.2529258728027344</c:v>
                </c:pt>
                <c:pt idx="404">
                  <c:v>4.2503910064697266</c:v>
                </c:pt>
                <c:pt idx="405">
                  <c:v>4.2478561401367188</c:v>
                </c:pt>
                <c:pt idx="406">
                  <c:v>4.2453212738037109</c:v>
                </c:pt>
                <c:pt idx="407">
                  <c:v>4.2427864074707031</c:v>
                </c:pt>
                <c:pt idx="408">
                  <c:v>4.1871757507324219</c:v>
                </c:pt>
                <c:pt idx="409">
                  <c:v>4.1817646026611328</c:v>
                </c:pt>
                <c:pt idx="410">
                  <c:v>4.1763534545898437</c:v>
                </c:pt>
                <c:pt idx="411">
                  <c:v>4.1709403991699219</c:v>
                </c:pt>
                <c:pt idx="412">
                  <c:v>4.1655292510986328</c:v>
                </c:pt>
                <c:pt idx="413">
                  <c:v>4.1601181030273437</c:v>
                </c:pt>
                <c:pt idx="414">
                  <c:v>4.1547069549560547</c:v>
                </c:pt>
                <c:pt idx="415">
                  <c:v>4.1492938995361328</c:v>
                </c:pt>
                <c:pt idx="416">
                  <c:v>4.1438827514648437</c:v>
                </c:pt>
                <c:pt idx="417">
                  <c:v>4.1384716033935547</c:v>
                </c:pt>
                <c:pt idx="418">
                  <c:v>4.1042251586914062</c:v>
                </c:pt>
                <c:pt idx="419">
                  <c:v>4.1011524200439453</c:v>
                </c:pt>
                <c:pt idx="420">
                  <c:v>4.0980796813964844</c:v>
                </c:pt>
                <c:pt idx="421">
                  <c:v>4.0950069427490234</c:v>
                </c:pt>
                <c:pt idx="422">
                  <c:v>4.0919342041015625</c:v>
                </c:pt>
                <c:pt idx="423">
                  <c:v>4.0888614654541016</c:v>
                </c:pt>
                <c:pt idx="424">
                  <c:v>4.0857887268066406</c:v>
                </c:pt>
                <c:pt idx="425">
                  <c:v>4.0827159881591797</c:v>
                </c:pt>
                <c:pt idx="426">
                  <c:v>4.0796432495117187</c:v>
                </c:pt>
                <c:pt idx="427">
                  <c:v>4.0765705108642578</c:v>
                </c:pt>
                <c:pt idx="428">
                  <c:v>4.0734977722167969</c:v>
                </c:pt>
                <c:pt idx="429">
                  <c:v>4.0704250335693359</c:v>
                </c:pt>
                <c:pt idx="430">
                  <c:v>4.067352294921875</c:v>
                </c:pt>
                <c:pt idx="431">
                  <c:v>4.0642795562744141</c:v>
                </c:pt>
                <c:pt idx="432">
                  <c:v>4.0474700927734375</c:v>
                </c:pt>
                <c:pt idx="433">
                  <c:v>4.0453872680664062</c:v>
                </c:pt>
                <c:pt idx="434">
                  <c:v>4.043304443359375</c:v>
                </c:pt>
                <c:pt idx="435">
                  <c:v>4.0412216186523437</c:v>
                </c:pt>
                <c:pt idx="436">
                  <c:v>4.0391387939453125</c:v>
                </c:pt>
                <c:pt idx="437">
                  <c:v>4.0370578765869141</c:v>
                </c:pt>
                <c:pt idx="438">
                  <c:v>4.0349750518798828</c:v>
                </c:pt>
                <c:pt idx="439">
                  <c:v>4.0328922271728516</c:v>
                </c:pt>
                <c:pt idx="440">
                  <c:v>4.0308094024658203</c:v>
                </c:pt>
                <c:pt idx="441">
                  <c:v>4.0287265777587891</c:v>
                </c:pt>
                <c:pt idx="442">
                  <c:v>4.0266437530517578</c:v>
                </c:pt>
                <c:pt idx="443">
                  <c:v>4.0245609283447266</c:v>
                </c:pt>
                <c:pt idx="444">
                  <c:v>4.0224781036376953</c:v>
                </c:pt>
                <c:pt idx="445">
                  <c:v>4.0203952789306641</c:v>
                </c:pt>
                <c:pt idx="446">
                  <c:v>4.0183124542236328</c:v>
                </c:pt>
                <c:pt idx="447">
                  <c:v>4.0162315368652344</c:v>
                </c:pt>
                <c:pt idx="448">
                  <c:v>4.0141487121582031</c:v>
                </c:pt>
                <c:pt idx="449">
                  <c:v>4.0120658874511719</c:v>
                </c:pt>
                <c:pt idx="450">
                  <c:v>4.0099830627441406</c:v>
                </c:pt>
                <c:pt idx="451">
                  <c:v>4.0079002380371094</c:v>
                </c:pt>
                <c:pt idx="452">
                  <c:v>3.9962825775146484</c:v>
                </c:pt>
                <c:pt idx="453">
                  <c:v>3.9931526184082031</c:v>
                </c:pt>
                <c:pt idx="454">
                  <c:v>3.9900245666503906</c:v>
                </c:pt>
                <c:pt idx="455">
                  <c:v>3.9868946075439453</c:v>
                </c:pt>
                <c:pt idx="456">
                  <c:v>3.9837646484375</c:v>
                </c:pt>
                <c:pt idx="457">
                  <c:v>3.9806346893310547</c:v>
                </c:pt>
                <c:pt idx="458">
                  <c:v>3.9775066375732422</c:v>
                </c:pt>
                <c:pt idx="459">
                  <c:v>3.9743766784667969</c:v>
                </c:pt>
                <c:pt idx="460">
                  <c:v>3.9354515075683594</c:v>
                </c:pt>
                <c:pt idx="461">
                  <c:v>3.9258022308349609</c:v>
                </c:pt>
                <c:pt idx="462">
                  <c:v>3.9161529541015625</c:v>
                </c:pt>
                <c:pt idx="463">
                  <c:v>3.9065036773681641</c:v>
                </c:pt>
                <c:pt idx="464">
                  <c:v>3.8806724548339844</c:v>
                </c:pt>
                <c:pt idx="465">
                  <c:v>3.8670063018798828</c:v>
                </c:pt>
                <c:pt idx="466">
                  <c:v>3.8533401489257813</c:v>
                </c:pt>
                <c:pt idx="467">
                  <c:v>3.8396739959716797</c:v>
                </c:pt>
                <c:pt idx="468">
                  <c:v>3.8260078430175781</c:v>
                </c:pt>
                <c:pt idx="469">
                  <c:v>3.8231410980224609</c:v>
                </c:pt>
                <c:pt idx="470">
                  <c:v>3.8202724456787109</c:v>
                </c:pt>
                <c:pt idx="471">
                  <c:v>3.8174057006835938</c:v>
                </c:pt>
                <c:pt idx="472">
                  <c:v>3.8145370483398437</c:v>
                </c:pt>
                <c:pt idx="473">
                  <c:v>3.8116703033447266</c:v>
                </c:pt>
                <c:pt idx="474">
                  <c:v>3.8088035583496094</c:v>
                </c:pt>
                <c:pt idx="475">
                  <c:v>3.8059349060058594</c:v>
                </c:pt>
                <c:pt idx="476">
                  <c:v>3.8030681610107422</c:v>
                </c:pt>
                <c:pt idx="477">
                  <c:v>3.800201416015625</c:v>
                </c:pt>
                <c:pt idx="478">
                  <c:v>3.797332763671875</c:v>
                </c:pt>
                <c:pt idx="479">
                  <c:v>3.7944660186767578</c:v>
                </c:pt>
                <c:pt idx="480">
                  <c:v>3.7915973663330078</c:v>
                </c:pt>
                <c:pt idx="481">
                  <c:v>3.7887306213378906</c:v>
                </c:pt>
                <c:pt idx="482">
                  <c:v>3.7858638763427734</c:v>
                </c:pt>
                <c:pt idx="483">
                  <c:v>3.7829952239990234</c:v>
                </c:pt>
                <c:pt idx="484">
                  <c:v>3.7801284790039062</c:v>
                </c:pt>
                <c:pt idx="485">
                  <c:v>3.7772598266601562</c:v>
                </c:pt>
                <c:pt idx="486">
                  <c:v>3.7743930816650391</c:v>
                </c:pt>
                <c:pt idx="487">
                  <c:v>3.7710723876953125</c:v>
                </c:pt>
                <c:pt idx="488">
                  <c:v>3.7677516937255859</c:v>
                </c:pt>
                <c:pt idx="489">
                  <c:v>3.7644309997558594</c:v>
                </c:pt>
                <c:pt idx="490">
                  <c:v>3.7611103057861328</c:v>
                </c:pt>
                <c:pt idx="491">
                  <c:v>3.7577896118164062</c:v>
                </c:pt>
                <c:pt idx="492">
                  <c:v>3.7544670104980469</c:v>
                </c:pt>
                <c:pt idx="493">
                  <c:v>3.7511463165283203</c:v>
                </c:pt>
                <c:pt idx="494">
                  <c:v>3.7478256225585938</c:v>
                </c:pt>
                <c:pt idx="495">
                  <c:v>3.7445049285888672</c:v>
                </c:pt>
                <c:pt idx="496">
                  <c:v>3.7411842346191406</c:v>
                </c:pt>
                <c:pt idx="497">
                  <c:v>3.7378635406494141</c:v>
                </c:pt>
                <c:pt idx="498">
                  <c:v>3.7104721069335937</c:v>
                </c:pt>
                <c:pt idx="499">
                  <c:v>3.7104721069335937</c:v>
                </c:pt>
                <c:pt idx="500">
                  <c:v>3.6515579223632812</c:v>
                </c:pt>
                <c:pt idx="501">
                  <c:v>3.6537075042724609</c:v>
                </c:pt>
                <c:pt idx="502">
                  <c:v>3.6558589935302734</c:v>
                </c:pt>
                <c:pt idx="503">
                  <c:v>3.6580085754394531</c:v>
                </c:pt>
                <c:pt idx="504">
                  <c:v>3.6601600646972656</c:v>
                </c:pt>
                <c:pt idx="505">
                  <c:v>3.6623096466064453</c:v>
                </c:pt>
                <c:pt idx="506">
                  <c:v>3.6644611358642578</c:v>
                </c:pt>
                <c:pt idx="507">
                  <c:v>3.6666107177734375</c:v>
                </c:pt>
                <c:pt idx="508">
                  <c:v>3.66876220703125</c:v>
                </c:pt>
                <c:pt idx="509">
                  <c:v>3.6709117889404297</c:v>
                </c:pt>
                <c:pt idx="510">
                  <c:v>3.6730632781982422</c:v>
                </c:pt>
                <c:pt idx="511">
                  <c:v>3.6752128601074219</c:v>
                </c:pt>
                <c:pt idx="512">
                  <c:v>3.7076778411865234</c:v>
                </c:pt>
                <c:pt idx="513">
                  <c:v>3.7069511413574219</c:v>
                </c:pt>
                <c:pt idx="514">
                  <c:v>3.7062263488769531</c:v>
                </c:pt>
                <c:pt idx="515">
                  <c:v>3.7054996490478516</c:v>
                </c:pt>
                <c:pt idx="516">
                  <c:v>3.7047748565673828</c:v>
                </c:pt>
                <c:pt idx="517">
                  <c:v>3.7040481567382812</c:v>
                </c:pt>
                <c:pt idx="518">
                  <c:v>3.7033214569091797</c:v>
                </c:pt>
                <c:pt idx="519">
                  <c:v>3.7025966644287109</c:v>
                </c:pt>
                <c:pt idx="520">
                  <c:v>3.7018699645996094</c:v>
                </c:pt>
                <c:pt idx="521">
                  <c:v>3.7011432647705078</c:v>
                </c:pt>
                <c:pt idx="522">
                  <c:v>3.7004184722900391</c:v>
                </c:pt>
                <c:pt idx="523">
                  <c:v>3.6996917724609375</c:v>
                </c:pt>
                <c:pt idx="524">
                  <c:v>3.6989669799804687</c:v>
                </c:pt>
                <c:pt idx="525">
                  <c:v>3.6982402801513672</c:v>
                </c:pt>
                <c:pt idx="526">
                  <c:v>3.647735595703125</c:v>
                </c:pt>
                <c:pt idx="527">
                  <c:v>3.6445560455322266</c:v>
                </c:pt>
                <c:pt idx="528">
                  <c:v>3.6413764953613281</c:v>
                </c:pt>
                <c:pt idx="529">
                  <c:v>3.6381969451904297</c:v>
                </c:pt>
                <c:pt idx="530">
                  <c:v>3.6350173950195312</c:v>
                </c:pt>
                <c:pt idx="531">
                  <c:v>3.6318378448486328</c:v>
                </c:pt>
                <c:pt idx="532">
                  <c:v>3.6286582946777344</c:v>
                </c:pt>
                <c:pt idx="533">
                  <c:v>3.6254787445068359</c:v>
                </c:pt>
                <c:pt idx="534">
                  <c:v>3.5746440887451172</c:v>
                </c:pt>
                <c:pt idx="535">
                  <c:v>3.5727500915527344</c:v>
                </c:pt>
                <c:pt idx="536">
                  <c:v>3.5708560943603516</c:v>
                </c:pt>
                <c:pt idx="537">
                  <c:v>3.5689601898193359</c:v>
                </c:pt>
                <c:pt idx="538">
                  <c:v>3.5670661926269531</c:v>
                </c:pt>
                <c:pt idx="539">
                  <c:v>3.5651721954345703</c:v>
                </c:pt>
                <c:pt idx="540">
                  <c:v>3.5632781982421875</c:v>
                </c:pt>
                <c:pt idx="541">
                  <c:v>3.5613822937011719</c:v>
                </c:pt>
                <c:pt idx="542">
                  <c:v>3.5594882965087891</c:v>
                </c:pt>
                <c:pt idx="543">
                  <c:v>3.5575942993164062</c:v>
                </c:pt>
                <c:pt idx="544">
                  <c:v>3.5557003021240234</c:v>
                </c:pt>
                <c:pt idx="545">
                  <c:v>3.5538043975830078</c:v>
                </c:pt>
                <c:pt idx="546">
                  <c:v>3.551910400390625</c:v>
                </c:pt>
                <c:pt idx="547">
                  <c:v>3.5500164031982422</c:v>
                </c:pt>
                <c:pt idx="548">
                  <c:v>3.5481224060058594</c:v>
                </c:pt>
                <c:pt idx="549">
                  <c:v>3.5462265014648437</c:v>
                </c:pt>
                <c:pt idx="550">
                  <c:v>3.5443325042724609</c:v>
                </c:pt>
                <c:pt idx="551">
                  <c:v>3.5424385070800781</c:v>
                </c:pt>
                <c:pt idx="552">
                  <c:v>3.5405445098876953</c:v>
                </c:pt>
                <c:pt idx="553">
                  <c:v>3.5386486053466797</c:v>
                </c:pt>
                <c:pt idx="554">
                  <c:v>3.5367546081542969</c:v>
                </c:pt>
                <c:pt idx="555">
                  <c:v>3.5348606109619141</c:v>
                </c:pt>
                <c:pt idx="556">
                  <c:v>3.5329666137695313</c:v>
                </c:pt>
                <c:pt idx="557">
                  <c:v>3.5310707092285156</c:v>
                </c:pt>
                <c:pt idx="558">
                  <c:v>3.5291767120361328</c:v>
                </c:pt>
                <c:pt idx="559">
                  <c:v>3.52728271484375</c:v>
                </c:pt>
                <c:pt idx="560">
                  <c:v>3.4936027526855469</c:v>
                </c:pt>
                <c:pt idx="561">
                  <c:v>3.489288330078125</c:v>
                </c:pt>
                <c:pt idx="562">
                  <c:v>3.4849739074707031</c:v>
                </c:pt>
                <c:pt idx="563">
                  <c:v>3.4806594848632812</c:v>
                </c:pt>
                <c:pt idx="564">
                  <c:v>3.4763450622558594</c:v>
                </c:pt>
                <c:pt idx="565">
                  <c:v>3.4720287322998047</c:v>
                </c:pt>
                <c:pt idx="566">
                  <c:v>3.4677143096923828</c:v>
                </c:pt>
                <c:pt idx="567">
                  <c:v>3.4633998870849609</c:v>
                </c:pt>
                <c:pt idx="568">
                  <c:v>3.4590854644775391</c:v>
                </c:pt>
                <c:pt idx="569">
                  <c:v>3.4547710418701172</c:v>
                </c:pt>
                <c:pt idx="570">
                  <c:v>3.4373741149902344</c:v>
                </c:pt>
                <c:pt idx="571">
                  <c:v>3.4287528991699219</c:v>
                </c:pt>
                <c:pt idx="572">
                  <c:v>3.4201316833496094</c:v>
                </c:pt>
                <c:pt idx="573">
                  <c:v>3.4115104675292969</c:v>
                </c:pt>
                <c:pt idx="574">
                  <c:v>3.4028911590576172</c:v>
                </c:pt>
                <c:pt idx="575">
                  <c:v>3.3942699432373047</c:v>
                </c:pt>
                <c:pt idx="576">
                  <c:v>3.3856487274169922</c:v>
                </c:pt>
                <c:pt idx="577">
                  <c:v>3.3846626281738281</c:v>
                </c:pt>
                <c:pt idx="578">
                  <c:v>3.3836746215820313</c:v>
                </c:pt>
                <c:pt idx="579">
                  <c:v>3.3826885223388672</c:v>
                </c:pt>
                <c:pt idx="580">
                  <c:v>3.3817024230957031</c:v>
                </c:pt>
                <c:pt idx="581">
                  <c:v>3.3807144165039062</c:v>
                </c:pt>
                <c:pt idx="582">
                  <c:v>3.3797283172607422</c:v>
                </c:pt>
                <c:pt idx="583">
                  <c:v>3.3787403106689453</c:v>
                </c:pt>
                <c:pt idx="584">
                  <c:v>3.3777542114257812</c:v>
                </c:pt>
                <c:pt idx="585">
                  <c:v>3.3767681121826172</c:v>
                </c:pt>
                <c:pt idx="586">
                  <c:v>3.3757801055908203</c:v>
                </c:pt>
                <c:pt idx="587">
                  <c:v>3.3747940063476562</c:v>
                </c:pt>
                <c:pt idx="588">
                  <c:v>3.3284568786621094</c:v>
                </c:pt>
                <c:pt idx="589">
                  <c:v>3.3254470825195313</c:v>
                </c:pt>
                <c:pt idx="590">
                  <c:v>3.3224391937255859</c:v>
                </c:pt>
                <c:pt idx="591">
                  <c:v>3.3194293975830078</c:v>
                </c:pt>
                <c:pt idx="592">
                  <c:v>3.3164215087890625</c:v>
                </c:pt>
                <c:pt idx="593">
                  <c:v>3.3134117126464844</c:v>
                </c:pt>
                <c:pt idx="594">
                  <c:v>3.3104019165039062</c:v>
                </c:pt>
                <c:pt idx="595">
                  <c:v>3.3073940277099609</c:v>
                </c:pt>
                <c:pt idx="596">
                  <c:v>3.3043842315673828</c:v>
                </c:pt>
                <c:pt idx="597">
                  <c:v>3.3013763427734375</c:v>
                </c:pt>
                <c:pt idx="598">
                  <c:v>3.2983665466308594</c:v>
                </c:pt>
                <c:pt idx="599">
                  <c:v>3.2953567504882812</c:v>
                </c:pt>
                <c:pt idx="600">
                  <c:v>3.2923488616943359</c:v>
                </c:pt>
                <c:pt idx="601">
                  <c:v>3.2893390655517578</c:v>
                </c:pt>
                <c:pt idx="602">
                  <c:v>3.2863311767578125</c:v>
                </c:pt>
                <c:pt idx="603">
                  <c:v>3.2833213806152344</c:v>
                </c:pt>
                <c:pt idx="604">
                  <c:v>3.2663040161132813</c:v>
                </c:pt>
                <c:pt idx="605">
                  <c:v>3.2623023986816406</c:v>
                </c:pt>
                <c:pt idx="606">
                  <c:v>3.2582988739013672</c:v>
                </c:pt>
                <c:pt idx="607">
                  <c:v>3.2542972564697266</c:v>
                </c:pt>
                <c:pt idx="608">
                  <c:v>3.2502937316894531</c:v>
                </c:pt>
                <c:pt idx="609">
                  <c:v>3.2462921142578125</c:v>
                </c:pt>
                <c:pt idx="610">
                  <c:v>3.2422904968261719</c:v>
                </c:pt>
                <c:pt idx="611">
                  <c:v>3.2382869720458984</c:v>
                </c:pt>
                <c:pt idx="612">
                  <c:v>3.2342853546142578</c:v>
                </c:pt>
                <c:pt idx="613">
                  <c:v>3.2302837371826172</c:v>
                </c:pt>
                <c:pt idx="614">
                  <c:v>3.2262802124023438</c:v>
                </c:pt>
                <c:pt idx="615">
                  <c:v>3.2222785949707031</c:v>
                </c:pt>
                <c:pt idx="616">
                  <c:v>3.2182750701904297</c:v>
                </c:pt>
                <c:pt idx="617">
                  <c:v>3.2142734527587891</c:v>
                </c:pt>
                <c:pt idx="618">
                  <c:v>3.2102718353271484</c:v>
                </c:pt>
                <c:pt idx="619">
                  <c:v>3.206268310546875</c:v>
                </c:pt>
                <c:pt idx="620">
                  <c:v>3.2022666931152344</c:v>
                </c:pt>
                <c:pt idx="621">
                  <c:v>3.1982631683349609</c:v>
                </c:pt>
                <c:pt idx="622">
                  <c:v>3.1942615509033203</c:v>
                </c:pt>
                <c:pt idx="623">
                  <c:v>3.1902599334716797</c:v>
                </c:pt>
                <c:pt idx="624">
                  <c:v>3.1862564086914062</c:v>
                </c:pt>
                <c:pt idx="625">
                  <c:v>3.1822547912597656</c:v>
                </c:pt>
                <c:pt idx="626">
                  <c:v>3.178253173828125</c:v>
                </c:pt>
                <c:pt idx="627">
                  <c:v>3.1742496490478516</c:v>
                </c:pt>
                <c:pt idx="628">
                  <c:v>3.1702480316162109</c:v>
                </c:pt>
                <c:pt idx="629">
                  <c:v>3.1662445068359375</c:v>
                </c:pt>
                <c:pt idx="630">
                  <c:v>3.1622428894042969</c:v>
                </c:pt>
                <c:pt idx="631">
                  <c:v>3.1619377136230469</c:v>
                </c:pt>
                <c:pt idx="632">
                  <c:v>3.1616325378417969</c:v>
                </c:pt>
                <c:pt idx="633">
                  <c:v>3.1613273620605469</c:v>
                </c:pt>
                <c:pt idx="634">
                  <c:v>3.110687255859375</c:v>
                </c:pt>
                <c:pt idx="635">
                  <c:v>3.1082019805908203</c:v>
                </c:pt>
                <c:pt idx="636">
                  <c:v>3.1057167053222656</c:v>
                </c:pt>
                <c:pt idx="637">
                  <c:v>3.1032314300537109</c:v>
                </c:pt>
                <c:pt idx="638">
                  <c:v>3.1007442474365234</c:v>
                </c:pt>
                <c:pt idx="639">
                  <c:v>3.0982589721679687</c:v>
                </c:pt>
                <c:pt idx="640">
                  <c:v>3.0957736968994141</c:v>
                </c:pt>
                <c:pt idx="641">
                  <c:v>3.0932884216308594</c:v>
                </c:pt>
                <c:pt idx="642">
                  <c:v>3.05584716796875</c:v>
                </c:pt>
                <c:pt idx="643">
                  <c:v>3.0531024932861328</c:v>
                </c:pt>
                <c:pt idx="644">
                  <c:v>3.0503578186035156</c:v>
                </c:pt>
                <c:pt idx="645">
                  <c:v>3.0476150512695312</c:v>
                </c:pt>
                <c:pt idx="646">
                  <c:v>3.0448703765869141</c:v>
                </c:pt>
                <c:pt idx="647">
                  <c:v>3.0421257019042969</c:v>
                </c:pt>
                <c:pt idx="648">
                  <c:v>3.0393810272216797</c:v>
                </c:pt>
                <c:pt idx="649">
                  <c:v>3.0366363525390625</c:v>
                </c:pt>
                <c:pt idx="650">
                  <c:v>3.0338935852050781</c:v>
                </c:pt>
                <c:pt idx="651">
                  <c:v>3.0311489105224609</c:v>
                </c:pt>
                <c:pt idx="652">
                  <c:v>3.0284042358398437</c:v>
                </c:pt>
                <c:pt idx="653">
                  <c:v>3.0256595611572266</c:v>
                </c:pt>
                <c:pt idx="654">
                  <c:v>3.0229148864746094</c:v>
                </c:pt>
                <c:pt idx="655">
                  <c:v>3.020172119140625</c:v>
                </c:pt>
                <c:pt idx="656">
                  <c:v>3.0174274444580078</c:v>
                </c:pt>
                <c:pt idx="657">
                  <c:v>3.0146827697753906</c:v>
                </c:pt>
                <c:pt idx="658">
                  <c:v>2.9977130889892578</c:v>
                </c:pt>
                <c:pt idx="659">
                  <c:v>2.9939613342285156</c:v>
                </c:pt>
                <c:pt idx="660">
                  <c:v>2.9902114868164062</c:v>
                </c:pt>
                <c:pt idx="661">
                  <c:v>2.9864597320556641</c:v>
                </c:pt>
                <c:pt idx="662">
                  <c:v>2.9827098846435547</c:v>
                </c:pt>
                <c:pt idx="663">
                  <c:v>2.9789581298828125</c:v>
                </c:pt>
                <c:pt idx="664">
                  <c:v>2.9752082824707031</c:v>
                </c:pt>
                <c:pt idx="665">
                  <c:v>2.9714565277099609</c:v>
                </c:pt>
                <c:pt idx="666">
                  <c:v>2.9677066802978516</c:v>
                </c:pt>
                <c:pt idx="667">
                  <c:v>2.9639549255371094</c:v>
                </c:pt>
                <c:pt idx="668">
                  <c:v>2.960205078125</c:v>
                </c:pt>
                <c:pt idx="669">
                  <c:v>2.9564533233642578</c:v>
                </c:pt>
                <c:pt idx="670">
                  <c:v>2.9459476470947266</c:v>
                </c:pt>
                <c:pt idx="671">
                  <c:v>2.9444160461425781</c:v>
                </c:pt>
                <c:pt idx="672">
                  <c:v>2.9428825378417969</c:v>
                </c:pt>
                <c:pt idx="673">
                  <c:v>2.9413509368896484</c:v>
                </c:pt>
                <c:pt idx="674">
                  <c:v>2.9398174285888672</c:v>
                </c:pt>
                <c:pt idx="675">
                  <c:v>2.9382858276367187</c:v>
                </c:pt>
                <c:pt idx="676">
                  <c:v>2.9367523193359375</c:v>
                </c:pt>
                <c:pt idx="677">
                  <c:v>2.9352207183837891</c:v>
                </c:pt>
                <c:pt idx="678">
                  <c:v>2.9336872100830078</c:v>
                </c:pt>
                <c:pt idx="679">
                  <c:v>2.9321556091308594</c:v>
                </c:pt>
                <c:pt idx="680">
                  <c:v>2.9306221008300781</c:v>
                </c:pt>
                <c:pt idx="681">
                  <c:v>2.9290904998779297</c:v>
                </c:pt>
                <c:pt idx="682">
                  <c:v>2.9275569915771484</c:v>
                </c:pt>
                <c:pt idx="683">
                  <c:v>2.926025390625</c:v>
                </c:pt>
                <c:pt idx="684">
                  <c:v>2.9244918823242187</c:v>
                </c:pt>
                <c:pt idx="685">
                  <c:v>2.9229602813720703</c:v>
                </c:pt>
                <c:pt idx="686">
                  <c:v>2.9214267730712891</c:v>
                </c:pt>
                <c:pt idx="687">
                  <c:v>2.9198951721191406</c:v>
                </c:pt>
                <c:pt idx="688">
                  <c:v>2.9183616638183594</c:v>
                </c:pt>
                <c:pt idx="689">
                  <c:v>2.9168300628662109</c:v>
                </c:pt>
                <c:pt idx="690">
                  <c:v>2.8832111358642578</c:v>
                </c:pt>
                <c:pt idx="691">
                  <c:v>2.8796653747558594</c:v>
                </c:pt>
                <c:pt idx="692">
                  <c:v>2.8761177062988281</c:v>
                </c:pt>
                <c:pt idx="693">
                  <c:v>2.8725719451904297</c:v>
                </c:pt>
                <c:pt idx="694">
                  <c:v>2.8690242767333984</c:v>
                </c:pt>
                <c:pt idx="695">
                  <c:v>2.865478515625</c:v>
                </c:pt>
                <c:pt idx="696">
                  <c:v>2.8619308471679687</c:v>
                </c:pt>
                <c:pt idx="697">
                  <c:v>2.8583850860595703</c:v>
                </c:pt>
                <c:pt idx="698">
                  <c:v>2.8548374176025391</c:v>
                </c:pt>
                <c:pt idx="699">
                  <c:v>2.8512916564941406</c:v>
                </c:pt>
                <c:pt idx="700">
                  <c:v>2.8291606903076172</c:v>
                </c:pt>
                <c:pt idx="701">
                  <c:v>2.8251686096191406</c:v>
                </c:pt>
                <c:pt idx="702">
                  <c:v>2.8211746215820312</c:v>
                </c:pt>
                <c:pt idx="703">
                  <c:v>2.8171825408935547</c:v>
                </c:pt>
                <c:pt idx="704">
                  <c:v>2.8131904602050781</c:v>
                </c:pt>
                <c:pt idx="705">
                  <c:v>2.8091983795166016</c:v>
                </c:pt>
                <c:pt idx="706">
                  <c:v>2.8052043914794922</c:v>
                </c:pt>
                <c:pt idx="707">
                  <c:v>2.8012123107910156</c:v>
                </c:pt>
                <c:pt idx="708">
                  <c:v>2.7972202301025391</c:v>
                </c:pt>
                <c:pt idx="709">
                  <c:v>2.7932281494140625</c:v>
                </c:pt>
                <c:pt idx="710">
                  <c:v>2.7892341613769531</c:v>
                </c:pt>
                <c:pt idx="711">
                  <c:v>2.7852420806884766</c:v>
                </c:pt>
                <c:pt idx="712">
                  <c:v>2.7749519348144531</c:v>
                </c:pt>
                <c:pt idx="713">
                  <c:v>2.7730026245117187</c:v>
                </c:pt>
                <c:pt idx="714">
                  <c:v>2.7710514068603516</c:v>
                </c:pt>
                <c:pt idx="715">
                  <c:v>2.7691020965576172</c:v>
                </c:pt>
                <c:pt idx="716">
                  <c:v>2.7671527862548828</c:v>
                </c:pt>
                <c:pt idx="717">
                  <c:v>2.7652015686035156</c:v>
                </c:pt>
                <c:pt idx="718">
                  <c:v>2.7632522583007813</c:v>
                </c:pt>
                <c:pt idx="719">
                  <c:v>2.7613010406494141</c:v>
                </c:pt>
                <c:pt idx="720">
                  <c:v>2.7593517303466797</c:v>
                </c:pt>
                <c:pt idx="721">
                  <c:v>2.7574024200439453</c:v>
                </c:pt>
                <c:pt idx="722">
                  <c:v>2.7554512023925781</c:v>
                </c:pt>
                <c:pt idx="723">
                  <c:v>2.7535018920898437</c:v>
                </c:pt>
                <c:pt idx="724">
                  <c:v>2.6978931427001953</c:v>
                </c:pt>
                <c:pt idx="725">
                  <c:v>2.6889247894287109</c:v>
                </c:pt>
                <c:pt idx="726">
                  <c:v>2.6799583435058594</c:v>
                </c:pt>
                <c:pt idx="727">
                  <c:v>2.670989990234375</c:v>
                </c:pt>
                <c:pt idx="728">
                  <c:v>2.6620235443115234</c:v>
                </c:pt>
                <c:pt idx="729">
                  <c:v>2.6530551910400391</c:v>
                </c:pt>
                <c:pt idx="730">
                  <c:v>2.61614990234375</c:v>
                </c:pt>
                <c:pt idx="731">
                  <c:v>2.6219348907470703</c:v>
                </c:pt>
                <c:pt idx="732">
                  <c:v>2.6277198791503906</c:v>
                </c:pt>
                <c:pt idx="733">
                  <c:v>2.6335029602050781</c:v>
                </c:pt>
                <c:pt idx="734">
                  <c:v>2.6392879486083984</c:v>
                </c:pt>
                <c:pt idx="735">
                  <c:v>2.6450729370117187</c:v>
                </c:pt>
                <c:pt idx="736">
                  <c:v>2.5633010864257812</c:v>
                </c:pt>
                <c:pt idx="737">
                  <c:v>2.5633010864257812</c:v>
                </c:pt>
                <c:pt idx="738">
                  <c:v>2.5041790008544922</c:v>
                </c:pt>
                <c:pt idx="739">
                  <c:v>2.5054340362548828</c:v>
                </c:pt>
                <c:pt idx="740">
                  <c:v>2.5066890716552734</c:v>
                </c:pt>
                <c:pt idx="741">
                  <c:v>2.5079460144042969</c:v>
                </c:pt>
                <c:pt idx="742">
                  <c:v>2.5092010498046875</c:v>
                </c:pt>
                <c:pt idx="743">
                  <c:v>2.5104560852050781</c:v>
                </c:pt>
                <c:pt idx="744">
                  <c:v>2.5117111206054687</c:v>
                </c:pt>
                <c:pt idx="745">
                  <c:v>2.5129661560058594</c:v>
                </c:pt>
                <c:pt idx="746">
                  <c:v>2.5142230987548828</c:v>
                </c:pt>
                <c:pt idx="747">
                  <c:v>2.5154781341552734</c:v>
                </c:pt>
                <c:pt idx="748">
                  <c:v>2.5167331695556641</c:v>
                </c:pt>
                <c:pt idx="749">
                  <c:v>2.5179882049560547</c:v>
                </c:pt>
                <c:pt idx="750">
                  <c:v>2.5192432403564453</c:v>
                </c:pt>
                <c:pt idx="751">
                  <c:v>2.5205001831054687</c:v>
                </c:pt>
                <c:pt idx="752">
                  <c:v>2.5217552185058594</c:v>
                </c:pt>
                <c:pt idx="753">
                  <c:v>2.52301025390625</c:v>
                </c:pt>
                <c:pt idx="754">
                  <c:v>2.5755100250244141</c:v>
                </c:pt>
                <c:pt idx="755">
                  <c:v>2.5755100250244141</c:v>
                </c:pt>
                <c:pt idx="756">
                  <c:v>2.6422710418701172</c:v>
                </c:pt>
                <c:pt idx="757">
                  <c:v>2.6433258056640625</c:v>
                </c:pt>
                <c:pt idx="758">
                  <c:v>2.6443824768066406</c:v>
                </c:pt>
                <c:pt idx="759">
                  <c:v>2.6454372406005859</c:v>
                </c:pt>
                <c:pt idx="760">
                  <c:v>2.6464939117431641</c:v>
                </c:pt>
                <c:pt idx="761">
                  <c:v>2.6475486755371094</c:v>
                </c:pt>
                <c:pt idx="762">
                  <c:v>2.6486053466796875</c:v>
                </c:pt>
                <c:pt idx="763">
                  <c:v>2.6496601104736328</c:v>
                </c:pt>
                <c:pt idx="764">
                  <c:v>2.5647354125976563</c:v>
                </c:pt>
                <c:pt idx="765">
                  <c:v>2.5558891296386719</c:v>
                </c:pt>
                <c:pt idx="766">
                  <c:v>2.5470428466796875</c:v>
                </c:pt>
                <c:pt idx="767">
                  <c:v>2.5381965637207031</c:v>
                </c:pt>
                <c:pt idx="768">
                  <c:v>2.5131187438964844</c:v>
                </c:pt>
                <c:pt idx="769">
                  <c:v>2.5139369964599609</c:v>
                </c:pt>
                <c:pt idx="770">
                  <c:v>2.5147552490234375</c:v>
                </c:pt>
                <c:pt idx="771">
                  <c:v>2.5155735015869141</c:v>
                </c:pt>
                <c:pt idx="772">
                  <c:v>2.5163917541503906</c:v>
                </c:pt>
                <c:pt idx="773">
                  <c:v>2.5172100067138672</c:v>
                </c:pt>
                <c:pt idx="774">
                  <c:v>2.5180282592773438</c:v>
                </c:pt>
                <c:pt idx="775">
                  <c:v>2.5188465118408203</c:v>
                </c:pt>
                <c:pt idx="776">
                  <c:v>2.5196628570556641</c:v>
                </c:pt>
                <c:pt idx="777">
                  <c:v>2.5204811096191406</c:v>
                </c:pt>
                <c:pt idx="778">
                  <c:v>2.5212993621826172</c:v>
                </c:pt>
                <c:pt idx="779">
                  <c:v>2.5221176147460937</c:v>
                </c:pt>
                <c:pt idx="780">
                  <c:v>2.5229358673095703</c:v>
                </c:pt>
                <c:pt idx="781">
                  <c:v>2.5237541198730469</c:v>
                </c:pt>
                <c:pt idx="782">
                  <c:v>2.5245723724365234</c:v>
                </c:pt>
                <c:pt idx="783">
                  <c:v>2.525390625</c:v>
                </c:pt>
                <c:pt idx="784">
                  <c:v>2.5762538909912109</c:v>
                </c:pt>
                <c:pt idx="785">
                  <c:v>2.5672092437744141</c:v>
                </c:pt>
                <c:pt idx="786">
                  <c:v>2.5581626892089844</c:v>
                </c:pt>
                <c:pt idx="787">
                  <c:v>2.5491180419921875</c:v>
                </c:pt>
                <c:pt idx="788">
                  <c:v>2.5400714874267578</c:v>
                </c:pt>
                <c:pt idx="789">
                  <c:v>2.5310268402099609</c:v>
                </c:pt>
                <c:pt idx="790">
                  <c:v>2.5108776092529297</c:v>
                </c:pt>
                <c:pt idx="791">
                  <c:v>2.5108776092529297</c:v>
                </c:pt>
                <c:pt idx="792">
                  <c:v>2.4542274475097656</c:v>
                </c:pt>
                <c:pt idx="793">
                  <c:v>2.45159912109375</c:v>
                </c:pt>
                <c:pt idx="794">
                  <c:v>2.4489707946777344</c:v>
                </c:pt>
                <c:pt idx="795">
                  <c:v>2.4463443756103516</c:v>
                </c:pt>
                <c:pt idx="796">
                  <c:v>2.4437160491943359</c:v>
                </c:pt>
                <c:pt idx="797">
                  <c:v>2.4410877227783203</c:v>
                </c:pt>
                <c:pt idx="798">
                  <c:v>2.4384593963623047</c:v>
                </c:pt>
                <c:pt idx="799">
                  <c:v>2.4358310699462891</c:v>
                </c:pt>
                <c:pt idx="800">
                  <c:v>2.4332046508789062</c:v>
                </c:pt>
                <c:pt idx="801">
                  <c:v>2.4305763244628906</c:v>
                </c:pt>
                <c:pt idx="802">
                  <c:v>2.427947998046875</c:v>
                </c:pt>
                <c:pt idx="803">
                  <c:v>2.4253196716308594</c:v>
                </c:pt>
                <c:pt idx="804">
                  <c:v>2.4226932525634766</c:v>
                </c:pt>
                <c:pt idx="805">
                  <c:v>2.4200649261474609</c:v>
                </c:pt>
                <c:pt idx="806">
                  <c:v>2.4174365997314453</c:v>
                </c:pt>
                <c:pt idx="807">
                  <c:v>2.4148082733154297</c:v>
                </c:pt>
                <c:pt idx="808">
                  <c:v>2.4121799468994141</c:v>
                </c:pt>
                <c:pt idx="809">
                  <c:v>2.4095535278320313</c:v>
                </c:pt>
                <c:pt idx="810">
                  <c:v>2.4069252014160156</c:v>
                </c:pt>
                <c:pt idx="811">
                  <c:v>2.404296875</c:v>
                </c:pt>
                <c:pt idx="812">
                  <c:v>2.3873500823974609</c:v>
                </c:pt>
                <c:pt idx="813">
                  <c:v>2.3787612915039062</c:v>
                </c:pt>
                <c:pt idx="814">
                  <c:v>2.3701744079589844</c:v>
                </c:pt>
                <c:pt idx="815">
                  <c:v>2.3615875244140625</c:v>
                </c:pt>
                <c:pt idx="816">
                  <c:v>2.3529987335205078</c:v>
                </c:pt>
                <c:pt idx="817">
                  <c:v>2.3444099426269531</c:v>
                </c:pt>
                <c:pt idx="818">
                  <c:v>2.3358230590820312</c:v>
                </c:pt>
                <c:pt idx="819">
                  <c:v>2.3358230590820312</c:v>
                </c:pt>
                <c:pt idx="820">
                  <c:v>2.2820224761962891</c:v>
                </c:pt>
                <c:pt idx="821">
                  <c:v>2.2808685302734375</c:v>
                </c:pt>
                <c:pt idx="822">
                  <c:v>2.2797164916992187</c:v>
                </c:pt>
                <c:pt idx="823">
                  <c:v>2.2785625457763672</c:v>
                </c:pt>
                <c:pt idx="824">
                  <c:v>2.2774085998535156</c:v>
                </c:pt>
                <c:pt idx="825">
                  <c:v>2.2762565612792969</c:v>
                </c:pt>
                <c:pt idx="826">
                  <c:v>2.2751026153564453</c:v>
                </c:pt>
                <c:pt idx="827">
                  <c:v>2.2739486694335937</c:v>
                </c:pt>
                <c:pt idx="828">
                  <c:v>2.272796630859375</c:v>
                </c:pt>
                <c:pt idx="829">
                  <c:v>2.2716426849365234</c:v>
                </c:pt>
                <c:pt idx="830">
                  <c:v>2.2704887390136719</c:v>
                </c:pt>
                <c:pt idx="831">
                  <c:v>2.2693367004394531</c:v>
                </c:pt>
                <c:pt idx="832">
                  <c:v>2.2681827545166016</c:v>
                </c:pt>
                <c:pt idx="833">
                  <c:v>2.26702880859375</c:v>
                </c:pt>
                <c:pt idx="834">
                  <c:v>2.2658767700195313</c:v>
                </c:pt>
                <c:pt idx="835">
                  <c:v>2.2647228240966797</c:v>
                </c:pt>
                <c:pt idx="836">
                  <c:v>2.2635688781738281</c:v>
                </c:pt>
                <c:pt idx="837">
                  <c:v>2.2624149322509766</c:v>
                </c:pt>
                <c:pt idx="838">
                  <c:v>2.2612628936767578</c:v>
                </c:pt>
                <c:pt idx="839">
                  <c:v>2.2601089477539062</c:v>
                </c:pt>
                <c:pt idx="840">
                  <c:v>2.2589550018310547</c:v>
                </c:pt>
                <c:pt idx="841">
                  <c:v>2.2578029632568359</c:v>
                </c:pt>
                <c:pt idx="842">
                  <c:v>2.2566490173339844</c:v>
                </c:pt>
                <c:pt idx="843">
                  <c:v>2.2554950714111328</c:v>
                </c:pt>
                <c:pt idx="844">
                  <c:v>2.2543430328369141</c:v>
                </c:pt>
                <c:pt idx="845">
                  <c:v>2.2531890869140625</c:v>
                </c:pt>
                <c:pt idx="846">
                  <c:v>2.2520351409912109</c:v>
                </c:pt>
                <c:pt idx="847">
                  <c:v>2.2508831024169922</c:v>
                </c:pt>
                <c:pt idx="848">
                  <c:v>2.2497291564941406</c:v>
                </c:pt>
                <c:pt idx="849">
                  <c:v>2.2485752105712891</c:v>
                </c:pt>
                <c:pt idx="850">
                  <c:v>2.2474231719970703</c:v>
                </c:pt>
                <c:pt idx="851">
                  <c:v>2.2462692260742187</c:v>
                </c:pt>
                <c:pt idx="852">
                  <c:v>2.1868972778320312</c:v>
                </c:pt>
                <c:pt idx="853">
                  <c:v>2.1853656768798828</c:v>
                </c:pt>
                <c:pt idx="854">
                  <c:v>2.1838359832763672</c:v>
                </c:pt>
                <c:pt idx="855">
                  <c:v>2.1823043823242187</c:v>
                </c:pt>
                <c:pt idx="856">
                  <c:v>2.1807746887207031</c:v>
                </c:pt>
                <c:pt idx="857">
                  <c:v>2.1792430877685547</c:v>
                </c:pt>
                <c:pt idx="858">
                  <c:v>2.1777114868164062</c:v>
                </c:pt>
                <c:pt idx="859">
                  <c:v>2.1761817932128906</c:v>
                </c:pt>
                <c:pt idx="860">
                  <c:v>2.1746501922607422</c:v>
                </c:pt>
                <c:pt idx="861">
                  <c:v>2.1731204986572266</c:v>
                </c:pt>
                <c:pt idx="862">
                  <c:v>2.1715888977050781</c:v>
                </c:pt>
                <c:pt idx="863">
                  <c:v>2.1700592041015625</c:v>
                </c:pt>
                <c:pt idx="864">
                  <c:v>2.1685276031494141</c:v>
                </c:pt>
                <c:pt idx="865">
                  <c:v>2.1669960021972656</c:v>
                </c:pt>
                <c:pt idx="866">
                  <c:v>2.16546630859375</c:v>
                </c:pt>
                <c:pt idx="867">
                  <c:v>2.1639347076416016</c:v>
                </c:pt>
                <c:pt idx="868">
                  <c:v>2.1624050140380859</c:v>
                </c:pt>
                <c:pt idx="869">
                  <c:v>2.1608734130859375</c:v>
                </c:pt>
                <c:pt idx="870">
                  <c:v>2.1593418121337891</c:v>
                </c:pt>
                <c:pt idx="871">
                  <c:v>2.1578121185302734</c:v>
                </c:pt>
                <c:pt idx="872">
                  <c:v>2.156280517578125</c:v>
                </c:pt>
                <c:pt idx="873">
                  <c:v>2.1547508239746094</c:v>
                </c:pt>
                <c:pt idx="874">
                  <c:v>2.1532192230224609</c:v>
                </c:pt>
                <c:pt idx="875">
                  <c:v>2.1516895294189453</c:v>
                </c:pt>
                <c:pt idx="876">
                  <c:v>2.1501579284667969</c:v>
                </c:pt>
                <c:pt idx="877">
                  <c:v>2.1486263275146484</c:v>
                </c:pt>
                <c:pt idx="878">
                  <c:v>2.1470966339111328</c:v>
                </c:pt>
                <c:pt idx="879">
                  <c:v>2.1455650329589844</c:v>
                </c:pt>
                <c:pt idx="880">
                  <c:v>2.1440353393554687</c:v>
                </c:pt>
                <c:pt idx="881">
                  <c:v>2.1425037384033203</c:v>
                </c:pt>
                <c:pt idx="882">
                  <c:v>2.1041164398193359</c:v>
                </c:pt>
                <c:pt idx="883">
                  <c:v>2.0985527038574219</c:v>
                </c:pt>
                <c:pt idx="884">
                  <c:v>2.0929889678955078</c:v>
                </c:pt>
                <c:pt idx="885">
                  <c:v>2.0874252319335937</c:v>
                </c:pt>
                <c:pt idx="886">
                  <c:v>2.0818614959716797</c:v>
                </c:pt>
                <c:pt idx="887">
                  <c:v>2.0762977600097656</c:v>
                </c:pt>
                <c:pt idx="888">
                  <c:v>2.0707340240478516</c:v>
                </c:pt>
                <c:pt idx="889">
                  <c:v>2.0651702880859375</c:v>
                </c:pt>
                <c:pt idx="890">
                  <c:v>2.0463809967041016</c:v>
                </c:pt>
                <c:pt idx="891">
                  <c:v>2.0446605682373047</c:v>
                </c:pt>
                <c:pt idx="892">
                  <c:v>2.0429401397705078</c:v>
                </c:pt>
                <c:pt idx="893">
                  <c:v>2.0412178039550781</c:v>
                </c:pt>
                <c:pt idx="894">
                  <c:v>2.0394973754882812</c:v>
                </c:pt>
                <c:pt idx="895">
                  <c:v>2.0377769470214844</c:v>
                </c:pt>
                <c:pt idx="896">
                  <c:v>2.0360565185546875</c:v>
                </c:pt>
                <c:pt idx="897">
                  <c:v>2.0343360900878906</c:v>
                </c:pt>
                <c:pt idx="898">
                  <c:v>2.0326156616210937</c:v>
                </c:pt>
                <c:pt idx="899">
                  <c:v>2.0308933258056641</c:v>
                </c:pt>
                <c:pt idx="900">
                  <c:v>2.0291728973388672</c:v>
                </c:pt>
                <c:pt idx="901">
                  <c:v>2.0274524688720703</c:v>
                </c:pt>
                <c:pt idx="902">
                  <c:v>2.0257320404052734</c:v>
                </c:pt>
                <c:pt idx="903">
                  <c:v>2.0240116119384766</c:v>
                </c:pt>
                <c:pt idx="904">
                  <c:v>2.0222911834716797</c:v>
                </c:pt>
                <c:pt idx="905">
                  <c:v>2.02056884765625</c:v>
                </c:pt>
                <c:pt idx="906">
                  <c:v>2.0188484191894531</c:v>
                </c:pt>
                <c:pt idx="907">
                  <c:v>2.0171279907226562</c:v>
                </c:pt>
                <c:pt idx="908">
                  <c:v>1.9810142517089844</c:v>
                </c:pt>
                <c:pt idx="909">
                  <c:v>1.9786338806152344</c:v>
                </c:pt>
                <c:pt idx="910">
                  <c:v>1.9762535095214844</c:v>
                </c:pt>
                <c:pt idx="911">
                  <c:v>1.9738731384277344</c:v>
                </c:pt>
                <c:pt idx="912">
                  <c:v>1.9714927673339844</c:v>
                </c:pt>
                <c:pt idx="913">
                  <c:v>1.9691123962402344</c:v>
                </c:pt>
                <c:pt idx="914">
                  <c:v>1.9667320251464844</c:v>
                </c:pt>
                <c:pt idx="915">
                  <c:v>1.9643516540527344</c:v>
                </c:pt>
                <c:pt idx="916">
                  <c:v>1.9619712829589844</c:v>
                </c:pt>
                <c:pt idx="917">
                  <c:v>1.9595909118652344</c:v>
                </c:pt>
                <c:pt idx="918">
                  <c:v>1.9572105407714844</c:v>
                </c:pt>
                <c:pt idx="919">
                  <c:v>1.9548320770263672</c:v>
                </c:pt>
                <c:pt idx="920">
                  <c:v>1.9524517059326172</c:v>
                </c:pt>
                <c:pt idx="921">
                  <c:v>1.9500713348388672</c:v>
                </c:pt>
                <c:pt idx="922">
                  <c:v>1.9476909637451172</c:v>
                </c:pt>
                <c:pt idx="923">
                  <c:v>1.9453105926513672</c:v>
                </c:pt>
                <c:pt idx="924">
                  <c:v>1.9429302215576172</c:v>
                </c:pt>
                <c:pt idx="925">
                  <c:v>1.9405498504638672</c:v>
                </c:pt>
                <c:pt idx="926">
                  <c:v>1.9381694793701172</c:v>
                </c:pt>
                <c:pt idx="927">
                  <c:v>1.9357891082763672</c:v>
                </c:pt>
                <c:pt idx="928">
                  <c:v>1.9334087371826172</c:v>
                </c:pt>
                <c:pt idx="929">
                  <c:v>1.9310283660888672</c:v>
                </c:pt>
                <c:pt idx="930">
                  <c:v>1.9248905181884766</c:v>
                </c:pt>
                <c:pt idx="931">
                  <c:v>1.9187545776367188</c:v>
                </c:pt>
                <c:pt idx="932">
                  <c:v>1.9126167297363281</c:v>
                </c:pt>
                <c:pt idx="933">
                  <c:v>1.9064788818359375</c:v>
                </c:pt>
                <c:pt idx="934">
                  <c:v>1.9003429412841797</c:v>
                </c:pt>
                <c:pt idx="935">
                  <c:v>1.8942050933837891</c:v>
                </c:pt>
                <c:pt idx="936">
                  <c:v>1.8418922424316406</c:v>
                </c:pt>
                <c:pt idx="937">
                  <c:v>1.8308486938476563</c:v>
                </c:pt>
                <c:pt idx="938">
                  <c:v>1.8198032379150391</c:v>
                </c:pt>
                <c:pt idx="939">
                  <c:v>1.8087596893310547</c:v>
                </c:pt>
                <c:pt idx="940">
                  <c:v>1.7648353576660156</c:v>
                </c:pt>
                <c:pt idx="941">
                  <c:v>1.7680454254150391</c:v>
                </c:pt>
                <c:pt idx="942">
                  <c:v>1.7712554931640625</c:v>
                </c:pt>
                <c:pt idx="943">
                  <c:v>1.7744655609130859</c:v>
                </c:pt>
                <c:pt idx="944">
                  <c:v>1.7776756286621094</c:v>
                </c:pt>
                <c:pt idx="945">
                  <c:v>1.7808856964111328</c:v>
                </c:pt>
                <c:pt idx="946">
                  <c:v>1.7840957641601563</c:v>
                </c:pt>
                <c:pt idx="947">
                  <c:v>1.7873058319091797</c:v>
                </c:pt>
                <c:pt idx="948">
                  <c:v>1.7905158996582031</c:v>
                </c:pt>
                <c:pt idx="949">
                  <c:v>1.7937278747558594</c:v>
                </c:pt>
                <c:pt idx="950">
                  <c:v>1.7969379425048828</c:v>
                </c:pt>
                <c:pt idx="951">
                  <c:v>1.8001480102539063</c:v>
                </c:pt>
                <c:pt idx="952">
                  <c:v>1.8033580780029297</c:v>
                </c:pt>
                <c:pt idx="953">
                  <c:v>1.8065681457519531</c:v>
                </c:pt>
                <c:pt idx="954">
                  <c:v>1.8097782135009766</c:v>
                </c:pt>
                <c:pt idx="955">
                  <c:v>1.81298828125</c:v>
                </c:pt>
                <c:pt idx="956">
                  <c:v>1.8161983489990234</c:v>
                </c:pt>
                <c:pt idx="957">
                  <c:v>1.8278274536132812</c:v>
                </c:pt>
                <c:pt idx="958">
                  <c:v>1.8394546508789062</c:v>
                </c:pt>
                <c:pt idx="959">
                  <c:v>1.8510837554931641</c:v>
                </c:pt>
                <c:pt idx="960">
                  <c:v>1.8787708282470703</c:v>
                </c:pt>
                <c:pt idx="961">
                  <c:v>1.8695163726806641</c:v>
                </c:pt>
                <c:pt idx="962">
                  <c:v>1.8602619171142578</c:v>
                </c:pt>
                <c:pt idx="963">
                  <c:v>1.8510055541992188</c:v>
                </c:pt>
                <c:pt idx="964">
                  <c:v>1.8417510986328125</c:v>
                </c:pt>
                <c:pt idx="965">
                  <c:v>1.8324966430664063</c:v>
                </c:pt>
                <c:pt idx="966">
                  <c:v>1.8232421875</c:v>
                </c:pt>
                <c:pt idx="967">
                  <c:v>1.8193855285644531</c:v>
                </c:pt>
                <c:pt idx="968">
                  <c:v>1.8155269622802734</c:v>
                </c:pt>
                <c:pt idx="969">
                  <c:v>1.8116703033447266</c:v>
                </c:pt>
                <c:pt idx="970">
                  <c:v>1.8078117370605469</c:v>
                </c:pt>
                <c:pt idx="971">
                  <c:v>1.803955078125</c:v>
                </c:pt>
                <c:pt idx="972">
                  <c:v>1.8000965118408203</c:v>
                </c:pt>
                <c:pt idx="973">
                  <c:v>1.7962398529052734</c:v>
                </c:pt>
                <c:pt idx="974">
                  <c:v>1.7441387176513672</c:v>
                </c:pt>
                <c:pt idx="975">
                  <c:v>1.7428646087646484</c:v>
                </c:pt>
                <c:pt idx="976">
                  <c:v>1.7415904998779297</c:v>
                </c:pt>
                <c:pt idx="977">
                  <c:v>1.7403144836425781</c:v>
                </c:pt>
                <c:pt idx="978">
                  <c:v>1.7390403747558594</c:v>
                </c:pt>
                <c:pt idx="979">
                  <c:v>1.7377662658691406</c:v>
                </c:pt>
                <c:pt idx="980">
                  <c:v>1.7364921569824219</c:v>
                </c:pt>
                <c:pt idx="981">
                  <c:v>1.7352180480957031</c:v>
                </c:pt>
                <c:pt idx="982">
                  <c:v>1.7339439392089844</c:v>
                </c:pt>
                <c:pt idx="983">
                  <c:v>1.7326679229736328</c:v>
                </c:pt>
                <c:pt idx="984">
                  <c:v>1.7313938140869141</c:v>
                </c:pt>
                <c:pt idx="985">
                  <c:v>1.7301197052001953</c:v>
                </c:pt>
                <c:pt idx="986">
                  <c:v>1.7288455963134766</c:v>
                </c:pt>
                <c:pt idx="987">
                  <c:v>1.7275714874267578</c:v>
                </c:pt>
                <c:pt idx="988">
                  <c:v>1.7262973785400391</c:v>
                </c:pt>
                <c:pt idx="989">
                  <c:v>1.7250213623046875</c:v>
                </c:pt>
                <c:pt idx="990">
                  <c:v>1.7237472534179688</c:v>
                </c:pt>
                <c:pt idx="991">
                  <c:v>1.72247314453125</c:v>
                </c:pt>
                <c:pt idx="992">
                  <c:v>1.7211990356445312</c:v>
                </c:pt>
                <c:pt idx="993">
                  <c:v>1.7199249267578125</c:v>
                </c:pt>
                <c:pt idx="994">
                  <c:v>1.7186508178710937</c:v>
                </c:pt>
                <c:pt idx="995">
                  <c:v>1.7173748016357422</c:v>
                </c:pt>
                <c:pt idx="996">
                  <c:v>1.7161006927490234</c:v>
                </c:pt>
                <c:pt idx="997">
                  <c:v>1.7148265838623047</c:v>
                </c:pt>
                <c:pt idx="998">
                  <c:v>1.7135524749755859</c:v>
                </c:pt>
                <c:pt idx="999">
                  <c:v>1.7122783660888672</c:v>
                </c:pt>
                <c:pt idx="1000">
                  <c:v>1.7110042572021484</c:v>
                </c:pt>
                <c:pt idx="1001">
                  <c:v>1.7097282409667969</c:v>
                </c:pt>
                <c:pt idx="1002">
                  <c:v>1.7084541320800781</c:v>
                </c:pt>
                <c:pt idx="1003">
                  <c:v>1.7071800231933594</c:v>
                </c:pt>
                <c:pt idx="1004">
                  <c:v>1.66595458984375</c:v>
                </c:pt>
                <c:pt idx="1005">
                  <c:v>1.6602115631103516</c:v>
                </c:pt>
                <c:pt idx="1006">
                  <c:v>1.6544704437255859</c:v>
                </c:pt>
                <c:pt idx="1007">
                  <c:v>1.6487274169921875</c:v>
                </c:pt>
                <c:pt idx="1008">
                  <c:v>1.6429843902587891</c:v>
                </c:pt>
                <c:pt idx="1009">
                  <c:v>1.6372413635253906</c:v>
                </c:pt>
                <c:pt idx="1010">
                  <c:v>1.631500244140625</c:v>
                </c:pt>
                <c:pt idx="1011">
                  <c:v>1.6257572174072266</c:v>
                </c:pt>
                <c:pt idx="1012">
                  <c:v>1.6069393157958984</c:v>
                </c:pt>
                <c:pt idx="1013">
                  <c:v>1.6053104400634766</c:v>
                </c:pt>
                <c:pt idx="1014">
                  <c:v>1.6036834716796875</c:v>
                </c:pt>
                <c:pt idx="1015">
                  <c:v>1.6020545959472656</c:v>
                </c:pt>
                <c:pt idx="1016">
                  <c:v>1.6004257202148437</c:v>
                </c:pt>
                <c:pt idx="1017">
                  <c:v>1.5987987518310547</c:v>
                </c:pt>
                <c:pt idx="1018">
                  <c:v>1.5971698760986328</c:v>
                </c:pt>
                <c:pt idx="1019">
                  <c:v>1.5955429077148437</c:v>
                </c:pt>
                <c:pt idx="1020">
                  <c:v>1.5939140319824219</c:v>
                </c:pt>
                <c:pt idx="1021">
                  <c:v>1.59228515625</c:v>
                </c:pt>
                <c:pt idx="1022">
                  <c:v>1.5906581878662109</c:v>
                </c:pt>
                <c:pt idx="1023">
                  <c:v>1.5890293121337891</c:v>
                </c:pt>
                <c:pt idx="1024">
                  <c:v>1.5874004364013672</c:v>
                </c:pt>
                <c:pt idx="1025">
                  <c:v>1.5857734680175781</c:v>
                </c:pt>
                <c:pt idx="1026">
                  <c:v>1.5841445922851562</c:v>
                </c:pt>
                <c:pt idx="1027">
                  <c:v>1.5825157165527344</c:v>
                </c:pt>
                <c:pt idx="1028">
                  <c:v>1.5808887481689453</c:v>
                </c:pt>
                <c:pt idx="1029">
                  <c:v>1.5792598724365234</c:v>
                </c:pt>
                <c:pt idx="1030">
                  <c:v>1.5776309967041016</c:v>
                </c:pt>
                <c:pt idx="1031">
                  <c:v>1.5760040283203125</c:v>
                </c:pt>
                <c:pt idx="1032">
                  <c:v>1.5743751525878906</c:v>
                </c:pt>
                <c:pt idx="1033">
                  <c:v>1.5727481842041016</c:v>
                </c:pt>
                <c:pt idx="1034">
                  <c:v>1.5711193084716797</c:v>
                </c:pt>
                <c:pt idx="1035">
                  <c:v>1.5694904327392578</c:v>
                </c:pt>
                <c:pt idx="1036">
                  <c:v>1.5678634643554687</c:v>
                </c:pt>
                <c:pt idx="1037">
                  <c:v>1.5662345886230469</c:v>
                </c:pt>
                <c:pt idx="1038">
                  <c:v>1.4876232147216797</c:v>
                </c:pt>
                <c:pt idx="1039">
                  <c:v>1.4740543365478516</c:v>
                </c:pt>
                <c:pt idx="1040">
                  <c:v>1.4604873657226563</c:v>
                </c:pt>
                <c:pt idx="1041">
                  <c:v>1.4469184875488281</c:v>
                </c:pt>
                <c:pt idx="1042">
                  <c:v>1.433349609375</c:v>
                </c:pt>
                <c:pt idx="1043">
                  <c:v>1.4341850280761719</c:v>
                </c:pt>
                <c:pt idx="1044">
                  <c:v>1.4350185394287109</c:v>
                </c:pt>
                <c:pt idx="1045">
                  <c:v>1.4358539581298828</c:v>
                </c:pt>
                <c:pt idx="1046">
                  <c:v>1.4366893768310547</c:v>
                </c:pt>
                <c:pt idx="1047">
                  <c:v>1.4375228881835937</c:v>
                </c:pt>
                <c:pt idx="1048">
                  <c:v>1.4383583068847656</c:v>
                </c:pt>
                <c:pt idx="1049">
                  <c:v>1.4391937255859375</c:v>
                </c:pt>
                <c:pt idx="1050">
                  <c:v>1.4400272369384766</c:v>
                </c:pt>
                <c:pt idx="1051">
                  <c:v>1.4408626556396484</c:v>
                </c:pt>
                <c:pt idx="1052">
                  <c:v>1.4416980743408203</c:v>
                </c:pt>
                <c:pt idx="1053">
                  <c:v>1.4425315856933594</c:v>
                </c:pt>
                <c:pt idx="1054">
                  <c:v>1.4433670043945313</c:v>
                </c:pt>
                <c:pt idx="1055">
                  <c:v>1.4442024230957031</c:v>
                </c:pt>
                <c:pt idx="1056">
                  <c:v>1.4450359344482422</c:v>
                </c:pt>
                <c:pt idx="1057">
                  <c:v>1.4458713531494141</c:v>
                </c:pt>
                <c:pt idx="1058">
                  <c:v>1.5003719329833984</c:v>
                </c:pt>
                <c:pt idx="1059">
                  <c:v>1.4957542419433594</c:v>
                </c:pt>
                <c:pt idx="1060">
                  <c:v>1.4911365509033203</c:v>
                </c:pt>
                <c:pt idx="1061">
                  <c:v>1.4865169525146484</c:v>
                </c:pt>
                <c:pt idx="1062">
                  <c:v>1.4818992614746094</c:v>
                </c:pt>
                <c:pt idx="1063">
                  <c:v>1.4772815704345703</c:v>
                </c:pt>
                <c:pt idx="1064">
                  <c:v>1.4726638793945313</c:v>
                </c:pt>
                <c:pt idx="1065">
                  <c:v>1.4680442810058594</c:v>
                </c:pt>
                <c:pt idx="1066">
                  <c:v>1.4634265899658203</c:v>
                </c:pt>
                <c:pt idx="1067">
                  <c:v>1.4588088989257813</c:v>
                </c:pt>
                <c:pt idx="1068">
                  <c:v>1.4372673034667969</c:v>
                </c:pt>
                <c:pt idx="1069">
                  <c:v>1.4350242614746094</c:v>
                </c:pt>
                <c:pt idx="1070">
                  <c:v>1.4327793121337891</c:v>
                </c:pt>
                <c:pt idx="1071">
                  <c:v>1.4305362701416016</c:v>
                </c:pt>
                <c:pt idx="1072">
                  <c:v>1.3780784606933594</c:v>
                </c:pt>
                <c:pt idx="1073">
                  <c:v>1.3737754821777344</c:v>
                </c:pt>
                <c:pt idx="1074">
                  <c:v>1.3694725036621094</c:v>
                </c:pt>
                <c:pt idx="1075">
                  <c:v>1.3651695251464844</c:v>
                </c:pt>
                <c:pt idx="1076">
                  <c:v>1.3608665466308594</c:v>
                </c:pt>
                <c:pt idx="1077">
                  <c:v>1.3565635681152344</c:v>
                </c:pt>
                <c:pt idx="1078">
                  <c:v>1.3213939666748047</c:v>
                </c:pt>
                <c:pt idx="1079">
                  <c:v>1.3141021728515625</c:v>
                </c:pt>
                <c:pt idx="1080">
                  <c:v>1.3068103790283203</c:v>
                </c:pt>
                <c:pt idx="1081">
                  <c:v>1.2995204925537109</c:v>
                </c:pt>
                <c:pt idx="1082">
                  <c:v>1.2922286987304688</c:v>
                </c:pt>
                <c:pt idx="1083">
                  <c:v>1.2849369049072266</c:v>
                </c:pt>
                <c:pt idx="1084">
                  <c:v>1.2701473236083984</c:v>
                </c:pt>
                <c:pt idx="1085">
                  <c:v>1.2553577423095703</c:v>
                </c:pt>
                <c:pt idx="1086">
                  <c:v>1.2405681610107422</c:v>
                </c:pt>
                <c:pt idx="1087">
                  <c:v>1.2257785797119141</c:v>
                </c:pt>
                <c:pt idx="1088">
                  <c:v>1.1965999603271484</c:v>
                </c:pt>
                <c:pt idx="1089">
                  <c:v>1.1823711395263672</c:v>
                </c:pt>
                <c:pt idx="1090">
                  <c:v>1.1681404113769531</c:v>
                </c:pt>
                <c:pt idx="1091">
                  <c:v>1.1539115905761719</c:v>
                </c:pt>
                <c:pt idx="1092">
                  <c:v>1.1237869262695313</c:v>
                </c:pt>
                <c:pt idx="1093">
                  <c:v>1.1169090270996094</c:v>
                </c:pt>
                <c:pt idx="1094">
                  <c:v>1.1100330352783203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04448"/>
        <c:axId val="75846016"/>
      </c:lineChart>
      <c:catAx>
        <c:axId val="7250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GB" dirty="0" smtClean="0">
                    <a:solidFill>
                      <a:schemeClr val="bg2"/>
                    </a:solidFill>
                  </a:rPr>
                  <a:t>Time</a:t>
                </a:r>
                <a:r>
                  <a:rPr lang="el-GR" dirty="0" smtClean="0">
                    <a:solidFill>
                      <a:schemeClr val="bg2"/>
                    </a:solidFill>
                  </a:rPr>
                  <a:t> (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sec)</a:t>
                </a:r>
                <a:endParaRPr lang="en-GB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l-GR"/>
          </a:p>
        </c:txPr>
        <c:crossAx val="75846016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75846016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GB">
                    <a:solidFill>
                      <a:schemeClr val="bg2"/>
                    </a:solidFill>
                  </a:rPr>
                  <a:t>|SP</a:t>
                </a:r>
                <a:r>
                  <a:rPr lang="en-GB" baseline="0">
                    <a:solidFill>
                      <a:schemeClr val="bg2"/>
                    </a:solidFill>
                  </a:rPr>
                  <a:t> - CV|</a:t>
                </a:r>
                <a:endParaRPr lang="en-GB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l-GR"/>
          </a:p>
        </c:txPr>
        <c:crossAx val="72504448"/>
        <c:crosses val="autoZero"/>
        <c:crossBetween val="between"/>
        <c:majorUnit val="2"/>
        <c:minorUnit val="0.4"/>
      </c:valAx>
      <c:spPr>
        <a:ln w="15875">
          <a:solidFill>
            <a:srgbClr val="002060"/>
          </a:solidFill>
        </a:ln>
      </c:spPr>
    </c:plotArea>
    <c:legend>
      <c:legendPos val="r"/>
      <c:layout>
        <c:manualLayout>
          <c:xMode val="edge"/>
          <c:yMode val="edge"/>
          <c:x val="0.46542797836629918"/>
          <c:y val="0.18608871426066703"/>
          <c:w val="0.16758894042063388"/>
          <c:h val="0.1698720503071425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D4EC4-FE3C-4DE6-A251-61B066DC4D5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99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F3673-5142-477A-A03B-B66003E58ADC}" type="slidenum">
              <a:rPr lang="el-GR"/>
              <a:pPr/>
              <a:t>1</a:t>
            </a:fld>
            <a:endParaRPr lang="el-G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38175"/>
            <a:ext cx="4611688" cy="3459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6575"/>
            <a:ext cx="4965700" cy="4149725"/>
          </a:xfrm>
          <a:ln/>
        </p:spPr>
        <p:txBody>
          <a:bodyPr lIns="90488" tIns="46038" rIns="90488" bIns="46038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14AB-6D6F-4484-9BCB-DDE25B12E305}" type="slidenum">
              <a:rPr lang="el-GR"/>
              <a:pPr/>
              <a:t>3</a:t>
            </a:fld>
            <a:endParaRPr lang="el-G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54050"/>
            <a:ext cx="4611688" cy="3459163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6575"/>
            <a:ext cx="4965700" cy="41497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AFEA6-B22C-4B0A-9EB8-EEE674FC6BC2}" type="slidenum">
              <a:rPr lang="el-GR"/>
              <a:pPr/>
              <a:t>16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54050"/>
            <a:ext cx="4611688" cy="3459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6575"/>
            <a:ext cx="4965700" cy="41497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5038"/>
            <a:ext cx="77724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A5002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14160"/>
            <a:ext cx="280416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125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799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412875"/>
            <a:ext cx="4281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14160"/>
            <a:ext cx="280416" cy="24384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4073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14160"/>
            <a:ext cx="280416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750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345387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14160"/>
            <a:ext cx="280416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2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2776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5" name="Rectangle 3"/>
          <p:cNvSpPr>
            <a:spLocks noChangeArrowheads="1"/>
          </p:cNvSpPr>
          <p:nvPr userDrawn="1"/>
        </p:nvSpPr>
        <p:spPr bwMode="auto">
          <a:xfrm>
            <a:off x="360363" y="476250"/>
            <a:ext cx="611187" cy="50482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AAE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60338"/>
            <a:ext cx="8839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71378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8919" name="Rectangle 7"/>
          <p:cNvSpPr>
            <a:spLocks noChangeArrowheads="1"/>
          </p:cNvSpPr>
          <p:nvPr userDrawn="1"/>
        </p:nvSpPr>
        <p:spPr bwMode="auto">
          <a:xfrm>
            <a:off x="3175" y="6524625"/>
            <a:ext cx="8601075" cy="730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0" name="Rectangle 8"/>
          <p:cNvSpPr>
            <a:spLocks noChangeArrowheads="1"/>
          </p:cNvSpPr>
          <p:nvPr userDrawn="1"/>
        </p:nvSpPr>
        <p:spPr bwMode="auto">
          <a:xfrm>
            <a:off x="250825" y="692150"/>
            <a:ext cx="360363" cy="325438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chemeClr val="folHlink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 userDrawn="1"/>
        </p:nvSpPr>
        <p:spPr bwMode="auto">
          <a:xfrm>
            <a:off x="109538" y="260350"/>
            <a:ext cx="574675" cy="522288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AAE6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Rectangle 10"/>
          <p:cNvSpPr>
            <a:spLocks noChangeArrowheads="1"/>
          </p:cNvSpPr>
          <p:nvPr userDrawn="1"/>
        </p:nvSpPr>
        <p:spPr bwMode="auto">
          <a:xfrm>
            <a:off x="576263" y="333375"/>
            <a:ext cx="250825" cy="227013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Text Box 11"/>
          <p:cNvSpPr txBox="1">
            <a:spLocks noChangeArrowheads="1"/>
          </p:cNvSpPr>
          <p:nvPr userDrawn="1"/>
        </p:nvSpPr>
        <p:spPr bwMode="auto">
          <a:xfrm>
            <a:off x="8748713" y="6502400"/>
            <a:ext cx="293687" cy="287338"/>
          </a:xfrm>
          <a:prstGeom prst="rect">
            <a:avLst/>
          </a:prstGeom>
          <a:solidFill>
            <a:srgbClr val="D4FF5B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fld id="{542FD502-1B83-4AD4-957D-8F210CF1F5B1}" type="slidenum">
              <a:rPr lang="el-GR" sz="1000" i="1">
                <a:solidFill>
                  <a:schemeClr val="bg2"/>
                </a:solidFill>
                <a:latin typeface="Trebuchet MS" pitchFamily="34" charset="0"/>
                <a:ea typeface="MS PGothic" pitchFamily="34" charset="-128"/>
              </a:rPr>
              <a:pPr algn="ctr"/>
              <a:t>‹#›</a:t>
            </a:fld>
            <a:endParaRPr lang="el-GR" sz="1000" i="1">
              <a:solidFill>
                <a:schemeClr val="bg2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</p:sldLayoutIdLst>
  <p:transition>
    <p:fade thruBlk="1"/>
  </p:transition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4146"/>
        </a:buClr>
        <a:buSzPct val="75000"/>
        <a:buFont typeface="Wingdings" pitchFamily="2" charset="2"/>
        <a:buChar char="l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A5002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CC33"/>
        </a:buClr>
        <a:buSzPct val="65000"/>
        <a:buFont typeface="Monotype Sorts" charset="2"/>
        <a:buChar char="n"/>
        <a:defRPr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3.jpeg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82788"/>
            <a:ext cx="8136706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CC0000"/>
                </a:solidFill>
              </a:rPr>
              <a:t>Αξιολόγηση συστημάτων αυτόματου ελέγχου </a:t>
            </a:r>
            <a:r>
              <a:rPr lang="el-GR" sz="2800" dirty="0" smtClean="0">
                <a:solidFill>
                  <a:srgbClr val="CC0000"/>
                </a:solidFill>
              </a:rPr>
              <a:t>βάσει κριτηρίων </a:t>
            </a:r>
            <a:r>
              <a:rPr lang="el-GR" sz="2800" dirty="0">
                <a:solidFill>
                  <a:srgbClr val="CC0000"/>
                </a:solidFill>
              </a:rPr>
              <a:t>απόκρισης και βέλτιστης απόδοσης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8903" y="4437112"/>
            <a:ext cx="4011972" cy="503981"/>
          </a:xfrm>
          <a:ln/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l-GR" sz="2400" b="1" i="1" dirty="0">
                <a:solidFill>
                  <a:srgbClr val="000099"/>
                </a:solidFill>
                <a:latin typeface="Nebraska" charset="0"/>
              </a:rPr>
              <a:t>Κακαμπέγκας </a:t>
            </a:r>
            <a:r>
              <a:rPr lang="el-GR" sz="2400" b="1" i="1" dirty="0" smtClean="0">
                <a:solidFill>
                  <a:srgbClr val="000099"/>
                </a:solidFill>
                <a:latin typeface="Nebraska" charset="0"/>
              </a:rPr>
              <a:t>Γ. Ακριβός</a:t>
            </a:r>
            <a:endParaRPr lang="el-GR" sz="2400" b="1" i="1" dirty="0">
              <a:solidFill>
                <a:srgbClr val="000099"/>
              </a:solidFill>
              <a:latin typeface="Nebraska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999018" y="6334125"/>
            <a:ext cx="3038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>
                <a:solidFill>
                  <a:schemeClr val="bg2"/>
                </a:solidFill>
              </a:rPr>
              <a:t>Θεσσαλονίκη, </a:t>
            </a:r>
            <a:r>
              <a:rPr lang="el-GR" sz="1600" dirty="0" smtClean="0">
                <a:solidFill>
                  <a:schemeClr val="bg2"/>
                </a:solidFill>
              </a:rPr>
              <a:t>Δεκέμβριος 2014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081" name="Arc 9"/>
          <p:cNvSpPr>
            <a:spLocks/>
          </p:cNvSpPr>
          <p:nvPr/>
        </p:nvSpPr>
        <p:spPr bwMode="auto">
          <a:xfrm rot="-548415">
            <a:off x="1050925" y="3384929"/>
            <a:ext cx="6908800" cy="1158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655"/>
              <a:gd name="T1" fmla="*/ 0 h 21600"/>
              <a:gd name="T2" fmla="*/ 18655 w 18655"/>
              <a:gd name="T3" fmla="*/ 10712 h 21600"/>
              <a:gd name="T4" fmla="*/ 0 w 186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55" h="21600" fill="none" extrusionOk="0">
                <a:moveTo>
                  <a:pt x="-1" y="0"/>
                </a:moveTo>
                <a:cubicBezTo>
                  <a:pt x="7680" y="0"/>
                  <a:pt x="14783" y="4078"/>
                  <a:pt x="18655" y="10711"/>
                </a:cubicBezTo>
              </a:path>
              <a:path w="18655" h="21600" stroke="0" extrusionOk="0">
                <a:moveTo>
                  <a:pt x="-1" y="0"/>
                </a:moveTo>
                <a:cubicBezTo>
                  <a:pt x="7680" y="0"/>
                  <a:pt x="14783" y="4078"/>
                  <a:pt x="18655" y="1071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051720" y="1023119"/>
            <a:ext cx="50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l-GR" sz="1200" b="1" dirty="0">
                <a:solidFill>
                  <a:srgbClr val="660033"/>
                </a:solidFill>
              </a:rPr>
              <a:t>Μεταπτυχιακό Πρόγραμμα Σπουδών</a:t>
            </a:r>
          </a:p>
          <a:p>
            <a:pPr eaLnBrk="0" hangingPunct="0"/>
            <a:r>
              <a:rPr lang="el-GR" sz="1200" b="1" dirty="0">
                <a:solidFill>
                  <a:srgbClr val="660033"/>
                </a:solidFill>
              </a:rPr>
              <a:t>Θεωρητική Πληροφορική &amp; Θεωρία </a:t>
            </a:r>
            <a:r>
              <a:rPr lang="el-GR" sz="1200" b="1" dirty="0" smtClean="0">
                <a:solidFill>
                  <a:srgbClr val="660033"/>
                </a:solidFill>
              </a:rPr>
              <a:t>Συστημάτων</a:t>
            </a:r>
            <a:r>
              <a:rPr lang="en-US" sz="1200" b="1" dirty="0" smtClean="0">
                <a:solidFill>
                  <a:srgbClr val="660033"/>
                </a:solidFill>
              </a:rPr>
              <a:t> </a:t>
            </a:r>
            <a:r>
              <a:rPr lang="el-GR" sz="1200" b="1" dirty="0" smtClean="0">
                <a:solidFill>
                  <a:srgbClr val="660033"/>
                </a:solidFill>
              </a:rPr>
              <a:t>και </a:t>
            </a:r>
            <a:r>
              <a:rPr lang="el-GR" sz="1200" b="1" dirty="0">
                <a:solidFill>
                  <a:srgbClr val="660033"/>
                </a:solidFill>
              </a:rPr>
              <a:t>Έλεγχου</a:t>
            </a:r>
            <a:r>
              <a:rPr lang="en-US" sz="1200" b="1" dirty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60363" y="476250"/>
            <a:ext cx="1619250" cy="13366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AAE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9750" y="692150"/>
            <a:ext cx="955675" cy="863600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chemeClr val="folHlink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09538" y="260350"/>
            <a:ext cx="1077912" cy="100806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AAE6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55650" y="188913"/>
            <a:ext cx="663575" cy="600075"/>
          </a:xfrm>
          <a:prstGeom prst="rect">
            <a:avLst/>
          </a:prstGeom>
          <a:gradFill rotWithShape="1">
            <a:gsLst>
              <a:gs pos="0">
                <a:srgbClr val="AAE600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5733256"/>
            <a:ext cx="437336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None/>
              <a:defRPr sz="2800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1600" b="1" i="1" kern="0" dirty="0" smtClean="0">
                <a:solidFill>
                  <a:srgbClr val="000099"/>
                </a:solidFill>
                <a:latin typeface="Nebraska" charset="0"/>
              </a:rPr>
              <a:t>Επιβλέπων: Καθ. </a:t>
            </a:r>
            <a:r>
              <a:rPr lang="el-GR" sz="1600" b="1" i="1" kern="0" dirty="0" err="1" smtClean="0">
                <a:solidFill>
                  <a:srgbClr val="000099"/>
                </a:solidFill>
                <a:latin typeface="Nebraska" charset="0"/>
              </a:rPr>
              <a:t>Καραμπετάκης</a:t>
            </a:r>
            <a:r>
              <a:rPr lang="el-GR" sz="1600" b="1" i="1" kern="0" dirty="0" smtClean="0">
                <a:solidFill>
                  <a:srgbClr val="000099"/>
                </a:solidFill>
                <a:latin typeface="Nebraska" charset="0"/>
              </a:rPr>
              <a:t> Νικόλαος</a:t>
            </a:r>
            <a:endParaRPr lang="el-GR" sz="1600" b="1" i="1" kern="0" dirty="0">
              <a:solidFill>
                <a:srgbClr val="000099"/>
              </a:solidFill>
              <a:latin typeface="Nebraska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69992" y="182577"/>
            <a:ext cx="6194524" cy="71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0" hangingPunct="0"/>
            <a:r>
              <a:rPr lang="el-GR" sz="1600" dirty="0">
                <a:solidFill>
                  <a:srgbClr val="990000"/>
                </a:solidFill>
              </a:rPr>
              <a:t>Αριστοτέλειο Πανεπιστήμιο </a:t>
            </a:r>
            <a:r>
              <a:rPr lang="el-GR" sz="1600" dirty="0" smtClean="0">
                <a:solidFill>
                  <a:srgbClr val="990000"/>
                </a:solidFill>
              </a:rPr>
              <a:t>Θεσσαλονίκης</a:t>
            </a:r>
          </a:p>
          <a:p>
            <a:pPr eaLnBrk="0" hangingPunct="0"/>
            <a:r>
              <a:rPr lang="el-GR" sz="1600" dirty="0" smtClean="0">
                <a:solidFill>
                  <a:srgbClr val="990000"/>
                </a:solidFill>
              </a:rPr>
              <a:t>Τμήμα Μαθηματικών</a:t>
            </a:r>
          </a:p>
        </p:txBody>
      </p:sp>
      <p:pic>
        <p:nvPicPr>
          <p:cNvPr id="1026" name="Picture 2" descr="http://upload.wikimedia.org/wikipedia/el/thumb/b/b7/%CE%9B%CE%BF%CE%B3%CF%8C%CF%84%CF%85%CF%80%CE%BF_%CE%91%CE%A0%CE%98.gif/483px-%CE%9B%CE%BF%CE%B3%CF%8C%CF%84%CF%85%CF%80%CE%BF_%CE%91%CE%A0%CE%9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16" y="240648"/>
            <a:ext cx="660611" cy="6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3933056"/>
            <a:ext cx="2945504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Απόκριση Ρυθμιστών</a:t>
            </a:r>
            <a:r>
              <a:rPr lang="en-US" dirty="0" smtClean="0"/>
              <a:t> (1/2)</a:t>
            </a:r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2945503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3275692"/>
            <a:ext cx="24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</a:t>
            </a:r>
            <a:r>
              <a:rPr lang="el-GR" dirty="0" smtClean="0"/>
              <a:t>Δοκιμή &amp; Σφάλμα</a:t>
            </a:r>
            <a:endParaRPr lang="el-GR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31840" y="1418709"/>
            <a:ext cx="2945503" cy="2446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131841" y="3928646"/>
            <a:ext cx="2945503" cy="2524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2947" y="327569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Ziegler-Nichols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86356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Cohen-Coon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863569"/>
            <a:ext cx="198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</a:t>
            </a:r>
            <a:r>
              <a:rPr lang="en-US" dirty="0" err="1" smtClean="0"/>
              <a:t>Tyreus-Luyben</a:t>
            </a:r>
            <a:endParaRPr lang="el-GR" dirty="0"/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176" y="1437326"/>
            <a:ext cx="2945504" cy="24278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10290" y="3275692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Anti-windup</a:t>
            </a:r>
            <a:endParaRPr lang="el-GR" dirty="0"/>
          </a:p>
        </p:txBody>
      </p:sp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6156176" y="3928645"/>
            <a:ext cx="2945504" cy="2524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08304" y="586798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Cohen-Coon</a:t>
            </a:r>
            <a:endParaRPr lang="el-GR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199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038878" y="1340769"/>
            <a:ext cx="2945503" cy="2524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078400" y="1340768"/>
            <a:ext cx="2958096" cy="2524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5496" y="1340768"/>
            <a:ext cx="2945503" cy="2524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Απόκριση Ρυθμιστών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293096"/>
            <a:ext cx="8713788" cy="2015628"/>
          </a:xfrm>
        </p:spPr>
        <p:txBody>
          <a:bodyPr/>
          <a:lstStyle/>
          <a:p>
            <a:r>
              <a:rPr lang="el-GR" sz="2400" dirty="0" smtClean="0"/>
              <a:t>Η απόκριση των ρυθμιστών είναι διαφορετική</a:t>
            </a:r>
          </a:p>
          <a:p>
            <a:r>
              <a:rPr lang="el-GR" sz="2400" dirty="0" smtClean="0"/>
              <a:t>Απαιτείται αξιολόγηση των ρυθμιστών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0139" y="327569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Ziegler-Nichols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7196468" y="327128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Cohen-Coon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934475" y="327569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Ziegler-Nichols</a:t>
            </a:r>
            <a:endParaRPr lang="el-G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42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Κριτήρια Αξιολόγησης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85478"/>
            <a:ext cx="3889127" cy="3311674"/>
          </a:xfrm>
        </p:spPr>
        <p:txBody>
          <a:bodyPr/>
          <a:lstStyle/>
          <a:p>
            <a:pPr lvl="0"/>
            <a:r>
              <a:rPr lang="el-GR" sz="1800" dirty="0" smtClean="0"/>
              <a:t>Ένας αποτελεσματικός ρυθμιστής θα πρέπει:</a:t>
            </a:r>
          </a:p>
          <a:p>
            <a:pPr lvl="1"/>
            <a:r>
              <a:rPr lang="el-GR" sz="1400" dirty="0" smtClean="0"/>
              <a:t>Να προκαλεί σταθερό </a:t>
            </a:r>
            <a:r>
              <a:rPr lang="el-GR" sz="1400" dirty="0"/>
              <a:t>σύστημα κλειστού βρόχου </a:t>
            </a:r>
            <a:endParaRPr lang="el-GR" sz="1400" dirty="0" smtClean="0"/>
          </a:p>
          <a:p>
            <a:pPr lvl="1"/>
            <a:r>
              <a:rPr lang="el-GR" sz="1400" dirty="0" smtClean="0"/>
              <a:t>Να προκαλεί ελάχιστη επίδραση της διαταραχής </a:t>
            </a:r>
            <a:r>
              <a:rPr lang="en-US" sz="1400" i="1" dirty="0" smtClean="0"/>
              <a:t>e</a:t>
            </a:r>
            <a:r>
              <a:rPr lang="el-GR" sz="1400" i="1" dirty="0" smtClean="0"/>
              <a:t>(</a:t>
            </a:r>
            <a:r>
              <a:rPr lang="en-US" sz="1400" i="1" dirty="0" smtClean="0"/>
              <a:t>t</a:t>
            </a:r>
            <a:r>
              <a:rPr lang="el-GR" sz="1400" i="1" dirty="0" smtClean="0"/>
              <a:t>)</a:t>
            </a:r>
            <a:r>
              <a:rPr lang="el-GR" sz="1400" dirty="0" smtClean="0"/>
              <a:t> στην ελεγχόμενη μεταβλητή </a:t>
            </a:r>
            <a:r>
              <a:rPr lang="en-US" sz="1400" i="1" dirty="0" smtClean="0"/>
              <a:t>y</a:t>
            </a:r>
            <a:r>
              <a:rPr lang="el-GR" sz="1400" i="1" dirty="0" smtClean="0"/>
              <a:t>(</a:t>
            </a:r>
            <a:r>
              <a:rPr lang="en-US" sz="1400" i="1" dirty="0" smtClean="0"/>
              <a:t>t</a:t>
            </a:r>
            <a:r>
              <a:rPr lang="el-GR" sz="1400" i="1" dirty="0" smtClean="0"/>
              <a:t>)</a:t>
            </a:r>
            <a:endParaRPr lang="el-GR" sz="1400" dirty="0" smtClean="0"/>
          </a:p>
          <a:p>
            <a:pPr lvl="1"/>
            <a:r>
              <a:rPr lang="el-GR" sz="1400" dirty="0" smtClean="0"/>
              <a:t>Να προκαλεί προσέγγιση της ελεγχόμενης </a:t>
            </a:r>
            <a:r>
              <a:rPr lang="en-US" sz="1400" i="1" dirty="0" smtClean="0"/>
              <a:t>y</a:t>
            </a:r>
            <a:r>
              <a:rPr lang="el-GR" sz="1400" i="1" dirty="0"/>
              <a:t>(</a:t>
            </a:r>
            <a:r>
              <a:rPr lang="en-US" sz="1400" i="1" dirty="0"/>
              <a:t>t</a:t>
            </a:r>
            <a:r>
              <a:rPr lang="el-GR" sz="1400" i="1" dirty="0"/>
              <a:t>)</a:t>
            </a:r>
            <a:r>
              <a:rPr lang="el-GR" sz="1400" dirty="0"/>
              <a:t> </a:t>
            </a:r>
            <a:r>
              <a:rPr lang="el-GR" sz="1400" dirty="0" smtClean="0"/>
              <a:t>στην επιθυμητή </a:t>
            </a:r>
            <a:r>
              <a:rPr lang="el-GR" sz="1400" dirty="0"/>
              <a:t>μεταβλητή </a:t>
            </a:r>
            <a:r>
              <a:rPr lang="en-US" sz="1400" i="1" dirty="0" err="1"/>
              <a:t>y</a:t>
            </a:r>
            <a:r>
              <a:rPr lang="en-US" sz="1400" i="1" baseline="30000" dirty="0" err="1"/>
              <a:t>sp</a:t>
            </a:r>
            <a:r>
              <a:rPr lang="el-GR" sz="1400" i="1" dirty="0"/>
              <a:t>(</a:t>
            </a:r>
            <a:r>
              <a:rPr lang="en-US" sz="1400" i="1" dirty="0"/>
              <a:t>t</a:t>
            </a:r>
            <a:r>
              <a:rPr lang="el-GR" sz="1400" i="1" dirty="0"/>
              <a:t>)</a:t>
            </a:r>
            <a:r>
              <a:rPr lang="el-GR" sz="1400" dirty="0"/>
              <a:t> </a:t>
            </a:r>
            <a:r>
              <a:rPr lang="el-GR" sz="1400" dirty="0" smtClean="0"/>
              <a:t>όσο </a:t>
            </a:r>
            <a:r>
              <a:rPr lang="el-GR" sz="1400" dirty="0"/>
              <a:t>πιο γρήγορα και με ακρίβεια είναι δυνατό</a:t>
            </a:r>
          </a:p>
          <a:p>
            <a:pPr lvl="1"/>
            <a:r>
              <a:rPr lang="el-GR" sz="1400" dirty="0" smtClean="0"/>
              <a:t>Να μην </a:t>
            </a:r>
            <a:r>
              <a:rPr lang="el-GR" sz="1400" dirty="0"/>
              <a:t>είναι ευαίσθητος στις αλλαγές της </a:t>
            </a:r>
            <a:r>
              <a:rPr lang="el-GR" sz="1400" dirty="0" smtClean="0"/>
              <a:t>διεργασίας</a:t>
            </a:r>
            <a:endParaRPr lang="el-GR" sz="1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5274310" cy="2880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07504" y="4725144"/>
            <a:ext cx="388912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Maximum overshoot (</a:t>
            </a:r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kern="0" dirty="0"/>
              <a:t>): </a:t>
            </a:r>
          </a:p>
          <a:p>
            <a:r>
              <a:rPr lang="en-US" sz="1800" kern="0" dirty="0"/>
              <a:t>Peak time (</a:t>
            </a:r>
            <a:r>
              <a:rPr lang="en-US" sz="1800" i="1" kern="0" dirty="0" err="1"/>
              <a:t>t</a:t>
            </a:r>
            <a:r>
              <a:rPr lang="en-US" sz="1800" i="1" kern="0" baseline="-25000" dirty="0" err="1"/>
              <a:t>p</a:t>
            </a:r>
            <a:r>
              <a:rPr lang="en-US" sz="1800" kern="0" dirty="0"/>
              <a:t>) </a:t>
            </a:r>
          </a:p>
          <a:p>
            <a:r>
              <a:rPr lang="en-US" sz="1800" kern="0" dirty="0"/>
              <a:t>Settling time (</a:t>
            </a:r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800" kern="0" dirty="0"/>
              <a:t>)</a:t>
            </a:r>
          </a:p>
          <a:p>
            <a:pPr lvl="1"/>
            <a:r>
              <a:rPr lang="el-GR" sz="1400" kern="0" dirty="0" smtClean="0"/>
              <a:t>Συνήθως </a:t>
            </a:r>
            <a:r>
              <a:rPr lang="el-GR" sz="1400" kern="0" dirty="0"/>
              <a:t>2%, 3% ή 5%</a:t>
            </a:r>
          </a:p>
          <a:p>
            <a:r>
              <a:rPr lang="en-US" sz="1800" kern="0" dirty="0"/>
              <a:t>Rise time 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kern="0" dirty="0" smtClean="0"/>
              <a:t>)</a:t>
            </a:r>
            <a:endParaRPr lang="en-US" sz="1800" kern="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004048" y="4869160"/>
            <a:ext cx="3889127" cy="13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IAE </a:t>
            </a:r>
            <a:r>
              <a:rPr lang="en-US" sz="1800" kern="0" dirty="0"/>
              <a:t>(Integrated Absolute Error</a:t>
            </a:r>
            <a:r>
              <a:rPr lang="en-US" sz="1800" kern="0" dirty="0" smtClean="0"/>
              <a:t>)</a:t>
            </a:r>
            <a:endParaRPr lang="el-GR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r>
              <a:rPr lang="en-US" sz="1800" kern="0" dirty="0"/>
              <a:t>ISE (Integrated Square Error</a:t>
            </a:r>
            <a:r>
              <a:rPr lang="en-US" sz="1800" kern="0" dirty="0" smtClean="0"/>
              <a:t>)</a:t>
            </a:r>
            <a:endParaRPr lang="en-US" sz="1800" kern="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5408"/>
              </p:ext>
            </p:extLst>
          </p:nvPr>
        </p:nvGraphicFramePr>
        <p:xfrm>
          <a:off x="6552468" y="5906418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4" imgW="812520" imgH="330120" progId="Equation.3">
                  <p:embed/>
                </p:oleObj>
              </mc:Choice>
              <mc:Fallback>
                <p:oleObj name="Equation" r:id="rId4" imgW="812520" imgH="330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468" y="5906418"/>
                        <a:ext cx="863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70016"/>
              </p:ext>
            </p:extLst>
          </p:nvPr>
        </p:nvGraphicFramePr>
        <p:xfrm>
          <a:off x="6561083" y="5222689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6" imgW="711000" imgH="330120" progId="Equation.3">
                  <p:embed/>
                </p:oleObj>
              </mc:Choice>
              <mc:Fallback>
                <p:oleObj name="Equation" r:id="rId6" imgW="711000" imgH="330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083" y="5222689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124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Ρυθμιστών</a:t>
            </a:r>
            <a:br>
              <a:rPr lang="el-GR" dirty="0" smtClean="0"/>
            </a:br>
            <a:r>
              <a:rPr lang="el-GR" sz="2800" dirty="0" smtClean="0"/>
              <a:t>Βάσει Δυναμικών Κριτηρίων</a:t>
            </a:r>
            <a:endParaRPr lang="el-GR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05630"/>
              </p:ext>
            </p:extLst>
          </p:nvPr>
        </p:nvGraphicFramePr>
        <p:xfrm>
          <a:off x="251520" y="1628800"/>
          <a:ext cx="8568951" cy="450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2448272"/>
                <a:gridCol w="1080120"/>
                <a:gridCol w="864096"/>
                <a:gridCol w="864096"/>
                <a:gridCol w="792088"/>
                <a:gridCol w="1008112"/>
                <a:gridCol w="936104"/>
              </a:tblGrid>
              <a:tr h="634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 dirty="0">
                          <a:effectLst/>
                        </a:rPr>
                        <a:t>Α/Α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Μέθοδος ρύθμισης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Overshoot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 err="1" smtClean="0">
                          <a:effectLst/>
                        </a:rPr>
                        <a:t>t</a:t>
                      </a:r>
                      <a:r>
                        <a:rPr lang="en-US" sz="1400" baseline="-25000" dirty="0" err="1" smtClean="0">
                          <a:effectLst/>
                        </a:rPr>
                        <a:t>p</a:t>
                      </a:r>
                      <a:r>
                        <a:rPr lang="el-GR" sz="1400" baseline="0" smtClean="0">
                          <a:effectLst/>
                        </a:rPr>
                        <a:t> 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baseline="-25000" dirty="0" err="1">
                          <a:effectLst/>
                        </a:rPr>
                        <a:t>r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el-GR" sz="1400" baseline="-25000">
                          <a:effectLst/>
                        </a:rPr>
                        <a:t>ε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IAE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ISE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Δοκιμής και Σφάλματος 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 dirty="0">
                          <a:effectLst/>
                        </a:rPr>
                        <a:t>-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 dirty="0">
                          <a:effectLst/>
                        </a:rPr>
                        <a:t>60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48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30.6973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40.9082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 – Ziegler – Nichols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 dirty="0">
                          <a:effectLst/>
                        </a:rPr>
                        <a:t>9.3081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 dirty="0">
                          <a:effectLst/>
                        </a:rPr>
                        <a:t>12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12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&gt;100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95.4463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382.0115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9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 – Ziegler – Nichols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0.4589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11.4589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11.35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&gt;100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25.64</a:t>
                      </a:r>
                      <a:r>
                        <a:rPr lang="en-US" sz="1400">
                          <a:effectLst/>
                        </a:rPr>
                        <a:t>76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51.3667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Ziegler – Nichols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0.8006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11.4527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11.25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1400">
                          <a:effectLst/>
                        </a:rPr>
                        <a:t>&gt;100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25.6473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50.8411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l-GR" sz="1400" dirty="0">
                          <a:effectLst/>
                        </a:rPr>
                        <a:t> – </a:t>
                      </a:r>
                      <a:r>
                        <a:rPr lang="en-US" sz="1400" dirty="0" err="1">
                          <a:effectLst/>
                        </a:rPr>
                        <a:t>Tyreus</a:t>
                      </a:r>
                      <a:r>
                        <a:rPr lang="el-GR" sz="1400" dirty="0">
                          <a:effectLst/>
                        </a:rPr>
                        <a:t> - </a:t>
                      </a:r>
                      <a:r>
                        <a:rPr lang="en-US" sz="1400" dirty="0" err="1" smtClean="0">
                          <a:effectLst/>
                        </a:rPr>
                        <a:t>Luyben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9.3081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95.4463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382.0115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PI – T</a:t>
                      </a:r>
                      <a:r>
                        <a:rPr lang="el-GR" sz="1400" dirty="0" err="1">
                          <a:effectLst/>
                        </a:rPr>
                        <a:t>yreus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–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r>
                        <a:rPr lang="el-GR" sz="1400" dirty="0" err="1">
                          <a:effectLst/>
                        </a:rPr>
                        <a:t>Luyben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0.0546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22.6577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23.1495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50.1724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T</a:t>
                      </a:r>
                      <a:r>
                        <a:rPr lang="el-GR" sz="1400">
                          <a:effectLst/>
                        </a:rPr>
                        <a:t>yreus</a:t>
                      </a:r>
                      <a:r>
                        <a:rPr lang="en-US" sz="1400">
                          <a:effectLst/>
                        </a:rPr>
                        <a:t> – </a:t>
                      </a:r>
                      <a:r>
                        <a:rPr lang="el-GR" sz="1400">
                          <a:effectLst/>
                        </a:rPr>
                        <a:t>Luyben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0.4636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11.4581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11.37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12.2622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25.0618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51.3952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29.9375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16.6525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1.5647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12.5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17.3632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19.9768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0.967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12.8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27.6546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54.9431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Βέλτιστη αυτόματη ρύθμιση του </a:t>
                      </a:r>
                      <a:r>
                        <a:rPr lang="en-US" sz="1400" dirty="0">
                          <a:effectLst/>
                        </a:rPr>
                        <a:t>SIMULINK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0.0599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>
                          <a:effectLst/>
                        </a:rPr>
                        <a:t>34.4483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400" dirty="0">
                          <a:effectLst/>
                        </a:rPr>
                        <a:t>49.6172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00225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Στοχαστικά Κριτήρια Αξιολόγησης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1368053"/>
          </a:xfrm>
        </p:spPr>
        <p:txBody>
          <a:bodyPr/>
          <a:lstStyle/>
          <a:p>
            <a:pPr algn="just"/>
            <a:r>
              <a:rPr lang="en-US" dirty="0" smtClean="0"/>
              <a:t>A</a:t>
            </a:r>
            <a:r>
              <a:rPr lang="el-GR" dirty="0" err="1" smtClean="0"/>
              <a:t>ποτελεσματικός</a:t>
            </a:r>
            <a:r>
              <a:rPr lang="el-GR" dirty="0" smtClean="0"/>
              <a:t> </a:t>
            </a:r>
            <a:r>
              <a:rPr lang="el-GR" dirty="0"/>
              <a:t>δείκτης αξιολόγησης ρυθμιστών </a:t>
            </a:r>
            <a:r>
              <a:rPr lang="el-GR" dirty="0" smtClean="0"/>
              <a:t>που αναπτύχθηκε </a:t>
            </a:r>
            <a:r>
              <a:rPr lang="el-GR" dirty="0"/>
              <a:t>από τον </a:t>
            </a:r>
            <a:r>
              <a:rPr lang="el-GR" dirty="0" err="1"/>
              <a:t>Harris</a:t>
            </a:r>
            <a:r>
              <a:rPr lang="el-GR" dirty="0"/>
              <a:t> (</a:t>
            </a:r>
            <a:r>
              <a:rPr lang="el-GR" dirty="0" smtClean="0"/>
              <a:t>1</a:t>
            </a:r>
            <a:r>
              <a:rPr lang="en-US" dirty="0" smtClean="0"/>
              <a:t>9</a:t>
            </a:r>
            <a:r>
              <a:rPr lang="el-GR" dirty="0" smtClean="0"/>
              <a:t>89)</a:t>
            </a:r>
            <a:endParaRPr lang="en-US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0700" y="2637060"/>
            <a:ext cx="8713788" cy="10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l-GR" kern="0" dirty="0" smtClean="0"/>
              <a:t>Δείκτης ελαχίστου μεταβλητότητας</a:t>
            </a:r>
            <a:endParaRPr lang="en-US" kern="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Minimum Variance Index (MVI</a:t>
            </a:r>
            <a:r>
              <a:rPr lang="el-GR" kern="0" dirty="0" smtClean="0"/>
              <a:t> - ξ</a:t>
            </a:r>
            <a:r>
              <a:rPr lang="en-US" kern="0" dirty="0" smtClean="0"/>
              <a:t>)</a:t>
            </a:r>
            <a:endParaRPr lang="el-GR" kern="0" dirty="0" smtClean="0"/>
          </a:p>
          <a:p>
            <a:pPr algn="just"/>
            <a:endParaRPr lang="el-GR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4797152"/>
            <a:ext cx="8713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l-GR" kern="0" dirty="0" smtClean="0"/>
              <a:t>Σύγκριση του εκάστοτε ρυθμιστή με έναν ιδανικό ρυθμιστή </a:t>
            </a:r>
          </a:p>
          <a:p>
            <a:pPr lvl="1" algn="just"/>
            <a:r>
              <a:rPr lang="el-GR" kern="0" dirty="0" smtClean="0"/>
              <a:t>Όσο πιο κοντά στη μονάδα το ξ, τόσο καλύτερος ο ρυθμιστής (μικρότερη μεταβλητότητα)</a:t>
            </a: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95736" y="3786487"/>
                <a:ext cx="454034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𝝃</m:t>
                      </m:r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l-GR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𝑀𝑉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l-GR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+…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+…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+…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l-GR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786487"/>
                <a:ext cx="4540345" cy="7946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4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Ρυθμιστών</a:t>
            </a:r>
            <a:br>
              <a:rPr lang="el-GR" dirty="0" smtClean="0"/>
            </a:br>
            <a:r>
              <a:rPr lang="el-GR" sz="2800" dirty="0" smtClean="0"/>
              <a:t>Βάσει Στοχαστικών Κριτηρίων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12689"/>
              </p:ext>
            </p:extLst>
          </p:nvPr>
        </p:nvGraphicFramePr>
        <p:xfrm>
          <a:off x="1475656" y="1740877"/>
          <a:ext cx="6236379" cy="449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755"/>
                <a:gridCol w="3960440"/>
                <a:gridCol w="1656184"/>
              </a:tblGrid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Α/Α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Μέθοδος ρύθμισης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ξ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</a:t>
                      </a:r>
                      <a:r>
                        <a:rPr lang="el-GR" sz="1400">
                          <a:effectLst/>
                        </a:rPr>
                        <a:t>- Δοκιμής και Σφάλματος (Βέλτιστη)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1.</a:t>
                      </a:r>
                      <a:r>
                        <a:rPr lang="en-US" sz="1400">
                          <a:effectLst/>
                        </a:rPr>
                        <a:t>0048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– Ziegler – Nichols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1.9946x10</a:t>
                      </a:r>
                      <a:r>
                        <a:rPr lang="en-US" sz="1400" baseline="30000">
                          <a:effectLst/>
                        </a:rPr>
                        <a:t>293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 – Ziegler – Nichols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Ziegler – Nichols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5.1863x10</a:t>
                      </a:r>
                      <a:r>
                        <a:rPr lang="en-US" sz="1400" baseline="30000">
                          <a:effectLst/>
                        </a:rPr>
                        <a:t>274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5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l-GR" sz="1400">
                          <a:effectLst/>
                        </a:rPr>
                        <a:t> – </a:t>
                      </a:r>
                      <a:r>
                        <a:rPr lang="en-US" sz="1400">
                          <a:effectLst/>
                        </a:rPr>
                        <a:t>Tyreus</a:t>
                      </a:r>
                      <a:r>
                        <a:rPr lang="el-GR" sz="1400">
                          <a:effectLst/>
                        </a:rPr>
                        <a:t> - </a:t>
                      </a:r>
                      <a:r>
                        <a:rPr lang="en-US" sz="1400">
                          <a:effectLst/>
                        </a:rPr>
                        <a:t>Luyben</a:t>
                      </a:r>
                      <a:r>
                        <a:rPr lang="el-GR" sz="1400">
                          <a:effectLst/>
                        </a:rPr>
                        <a:t> (ίδιο με 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l-GR" sz="1400">
                          <a:effectLst/>
                        </a:rPr>
                        <a:t> –</a:t>
                      </a:r>
                      <a:r>
                        <a:rPr lang="en-US" sz="1400">
                          <a:effectLst/>
                        </a:rPr>
                        <a:t>ZN</a:t>
                      </a:r>
                      <a:r>
                        <a:rPr lang="el-GR" sz="1400">
                          <a:effectLst/>
                        </a:rPr>
                        <a:t>)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1.9946x10</a:t>
                      </a:r>
                      <a:r>
                        <a:rPr lang="en-US" sz="1400" baseline="30000">
                          <a:effectLst/>
                        </a:rPr>
                        <a:t>293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6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 – T</a:t>
                      </a:r>
                      <a:r>
                        <a:rPr lang="el-GR" sz="1400">
                          <a:effectLst/>
                        </a:rPr>
                        <a:t>yreus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Luyben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7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T</a:t>
                      </a:r>
                      <a:r>
                        <a:rPr lang="el-GR" sz="1400">
                          <a:effectLst/>
                        </a:rPr>
                        <a:t>yreus</a:t>
                      </a:r>
                      <a:r>
                        <a:rPr lang="en-US" sz="1400">
                          <a:effectLst/>
                        </a:rPr>
                        <a:t> – </a:t>
                      </a:r>
                      <a:r>
                        <a:rPr lang="el-GR" sz="1400">
                          <a:effectLst/>
                        </a:rPr>
                        <a:t>Luyben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1.0058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9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PID – Co</a:t>
                      </a:r>
                      <a:r>
                        <a:rPr lang="el-GR" sz="1400">
                          <a:effectLst/>
                        </a:rPr>
                        <a:t>hen </a:t>
                      </a:r>
                      <a:r>
                        <a:rPr lang="en-US" sz="1400">
                          <a:effectLst/>
                        </a:rPr>
                        <a:t>–</a:t>
                      </a:r>
                      <a:r>
                        <a:rPr lang="el-GR" sz="1400">
                          <a:effectLst/>
                        </a:rPr>
                        <a:t> Coon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el-GR" sz="1400" dirty="0">
                          <a:effectLst/>
                        </a:rPr>
                        <a:t>.0035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11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Βέλτιστη αυτόματη ρύθμιση του </a:t>
                      </a:r>
                      <a:r>
                        <a:rPr lang="en-US" sz="1400" dirty="0">
                          <a:effectLst/>
                        </a:rPr>
                        <a:t>SIMULINK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1.0055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8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3789040"/>
            <a:ext cx="8785225" cy="57606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2386445"/>
            <a:ext cx="8785225" cy="140259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Περίγραμμα Παρουσίασης</a:t>
            </a: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Μοντελοποίηση &amp; αυτόματος έλεγχος διεργασιών</a:t>
            </a:r>
          </a:p>
          <a:p>
            <a:pPr lvl="1"/>
            <a:r>
              <a:rPr lang="el-GR" dirty="0"/>
              <a:t>Παράδειγμα ελέγχου στάθμης δεξαμενής</a:t>
            </a:r>
          </a:p>
          <a:p>
            <a:r>
              <a:rPr lang="el-GR" dirty="0"/>
              <a:t>Αξιολόγηση ρυθμιστών</a:t>
            </a:r>
          </a:p>
          <a:p>
            <a:pPr lvl="1"/>
            <a:r>
              <a:rPr lang="el-GR" dirty="0"/>
              <a:t>Δυναμικά κριτήρια</a:t>
            </a:r>
          </a:p>
          <a:p>
            <a:pPr lvl="1"/>
            <a:r>
              <a:rPr lang="el-GR" dirty="0"/>
              <a:t>Στοχαστικά κριτήρια</a:t>
            </a:r>
          </a:p>
          <a:p>
            <a:r>
              <a:rPr lang="el-GR" dirty="0"/>
              <a:t>Πειραματική εφαρμογή σε πιλοτική μονάδα ΕΚΕΤΑ</a:t>
            </a:r>
          </a:p>
          <a:p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0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941168"/>
            <a:ext cx="7488832" cy="1368152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/>
              <a:t>1) Σύστημα τροφοδοσίας</a:t>
            </a:r>
            <a:endParaRPr lang="el-GR" sz="1600" dirty="0"/>
          </a:p>
          <a:p>
            <a:pPr marL="0" indent="0">
              <a:buNone/>
            </a:pPr>
            <a:r>
              <a:rPr lang="el-GR" sz="1600" dirty="0" smtClean="0"/>
              <a:t>2) Σύστημα </a:t>
            </a:r>
            <a:r>
              <a:rPr lang="el-GR" sz="1600" dirty="0"/>
              <a:t>αντίδρασης</a:t>
            </a:r>
          </a:p>
          <a:p>
            <a:pPr marL="0" indent="0">
              <a:buNone/>
            </a:pPr>
            <a:r>
              <a:rPr lang="el-GR" sz="1600" dirty="0" smtClean="0"/>
              <a:t>3) Σύστημα </a:t>
            </a:r>
            <a:r>
              <a:rPr lang="el-GR" sz="1600" dirty="0"/>
              <a:t>διαχωρισμού προϊόντων</a:t>
            </a:r>
          </a:p>
          <a:p>
            <a:pPr marL="0" indent="0">
              <a:buNone/>
            </a:pPr>
            <a:r>
              <a:rPr lang="el-GR" sz="1600" dirty="0" smtClean="0"/>
              <a:t>4) Σύστημα </a:t>
            </a:r>
            <a:r>
              <a:rPr lang="el-GR" sz="1600" dirty="0"/>
              <a:t>συλλογής προϊόντων (α – αέρια προϊόντα, β – υγρά προϊόντα)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Πειραματική εφαρμογή (1/5)</a:t>
            </a:r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" y="1340768"/>
            <a:ext cx="5123815" cy="2900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96" y="4260553"/>
            <a:ext cx="5472607" cy="46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l-GR" sz="2000" kern="0" dirty="0"/>
              <a:t>Σχηματικό διάγραμμα ροής της μονάδας VB01</a:t>
            </a:r>
          </a:p>
        </p:txBody>
      </p:sp>
      <p:pic>
        <p:nvPicPr>
          <p:cNvPr id="8" name="Content Placeholder 5" descr="G:\Documents\mine\Metaptixiako\Akis\Diplomatiki\akis\in progress\IMG_033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4883"/>
            <a:ext cx="3958239" cy="26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12160" y="4260553"/>
            <a:ext cx="2664296" cy="46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smtClean="0"/>
              <a:t>H</a:t>
            </a:r>
            <a:r>
              <a:rPr lang="el-GR" sz="2000" kern="0" dirty="0" smtClean="0"/>
              <a:t> μονάδα </a:t>
            </a:r>
            <a:r>
              <a:rPr lang="el-GR" sz="2000" kern="0" dirty="0"/>
              <a:t>VB01</a:t>
            </a:r>
          </a:p>
        </p:txBody>
      </p:sp>
    </p:spTree>
    <p:extLst>
      <p:ext uri="{BB962C8B-B14F-4D97-AF65-F5344CB8AC3E}">
        <p14:creationId xmlns:p14="http://schemas.microsoft.com/office/powerpoint/2010/main" val="2214095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875"/>
            <a:ext cx="2953023" cy="647973"/>
          </a:xfrm>
        </p:spPr>
        <p:txBody>
          <a:bodyPr/>
          <a:lstStyle/>
          <a:p>
            <a:r>
              <a:rPr lang="el-GR" dirty="0" smtClean="0"/>
              <a:t>Οθόνη ελέγχου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Πειραματική εφαρμογή (2/5)</a:t>
            </a:r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7354"/>
            <a:ext cx="5270500" cy="3277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66" y="2132856"/>
            <a:ext cx="133731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11465" y="1412875"/>
            <a:ext cx="2592983" cy="64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 smtClean="0"/>
              <a:t>Παράμετροι</a:t>
            </a:r>
            <a:endParaRPr lang="el-GR" kern="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38" y="3861048"/>
            <a:ext cx="1184910" cy="222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12160" y="3140968"/>
            <a:ext cx="2592983" cy="64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 smtClean="0"/>
              <a:t>Ενδείξεις</a:t>
            </a:r>
            <a:endParaRPr lang="el-GR" kern="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6948264" y="4289839"/>
            <a:ext cx="2195736" cy="13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PV = </a:t>
            </a:r>
            <a:r>
              <a:rPr lang="el-GR" sz="1800" kern="0" dirty="0" smtClean="0"/>
              <a:t>Στάθμη</a:t>
            </a:r>
          </a:p>
          <a:p>
            <a:r>
              <a:rPr lang="en-US" sz="1800" kern="0" dirty="0" smtClean="0"/>
              <a:t>SP = Setpoint</a:t>
            </a:r>
          </a:p>
          <a:p>
            <a:r>
              <a:rPr lang="en-US" sz="1800" kern="0" dirty="0" smtClean="0"/>
              <a:t>OP = %</a:t>
            </a:r>
            <a:r>
              <a:rPr lang="el-GR" sz="1800" kern="0" dirty="0" smtClean="0"/>
              <a:t> άνοιγμα βάνας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690389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Πειραματική εφαρμογή (3/5)</a:t>
            </a:r>
            <a:br>
              <a:rPr lang="el-GR" dirty="0" smtClean="0"/>
            </a:br>
            <a:r>
              <a:rPr lang="el-GR" sz="2800" dirty="0" smtClean="0"/>
              <a:t>Δοκιμή και Σφάλμα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879491"/>
                  </p:ext>
                </p:extLst>
              </p:nvPr>
            </p:nvGraphicFramePr>
            <p:xfrm>
              <a:off x="179512" y="1727458"/>
              <a:ext cx="4680520" cy="19175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9705"/>
                    <a:gridCol w="1670535"/>
                    <a:gridCol w="1224136"/>
                    <a:gridCol w="1296144"/>
                  </a:tblGrid>
                  <a:tr h="504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 dirty="0">
                              <a:effectLst/>
                            </a:rPr>
                            <a:t>Α/Α</a:t>
                          </a:r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K</a:t>
                          </a:r>
                          <a:r>
                            <a:rPr lang="en-US" sz="1400" baseline="-25000" dirty="0">
                              <a:effectLst/>
                            </a:rPr>
                            <a:t>c</a:t>
                          </a:r>
                          <a:r>
                            <a:rPr lang="en-US" sz="1400" dirty="0">
                              <a:effectLst/>
                            </a:rPr>
                            <a:t>  /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𝑃𝐵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4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effectLst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effectLst/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en-US" sz="1400" baseline="-25000" dirty="0" smtClean="0">
                              <a:effectLst/>
                            </a:rPr>
                            <a:t>I­</a:t>
                          </a:r>
                          <a:r>
                            <a:rPr lang="en-US" sz="1400" dirty="0" smtClean="0">
                              <a:effectLst/>
                            </a:rPr>
                            <a:t> </a:t>
                          </a:r>
                          <a:r>
                            <a:rPr lang="el-GR" sz="1400" dirty="0" smtClean="0">
                              <a:effectLst/>
                            </a:rPr>
                            <a:t>(</a:t>
                          </a:r>
                          <a:r>
                            <a:rPr lang="en-US" sz="1400" dirty="0" smtClean="0">
                              <a:effectLst/>
                            </a:rPr>
                            <a:t>reset)</a:t>
                          </a:r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en-US" sz="1200" baseline="-25000" dirty="0" smtClean="0">
                              <a:effectLst/>
                            </a:rPr>
                            <a:t>D</a:t>
                          </a:r>
                          <a:r>
                            <a:rPr lang="en-US" sz="1200" dirty="0" smtClean="0">
                              <a:effectLst/>
                            </a:rPr>
                            <a:t> (rate)</a:t>
                          </a:r>
                          <a:endParaRPr lang="el-GR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79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1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 / 200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0.01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2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/ 100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0.02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2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3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1.25 / 80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0.05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0.0125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43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4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 / 50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0.08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0.02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879491"/>
                  </p:ext>
                </p:extLst>
              </p:nvPr>
            </p:nvGraphicFramePr>
            <p:xfrm>
              <a:off x="179512" y="1727458"/>
              <a:ext cx="4680520" cy="19175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9705"/>
                    <a:gridCol w="1670535"/>
                    <a:gridCol w="1224136"/>
                    <a:gridCol w="1296144"/>
                  </a:tblGrid>
                  <a:tr h="504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 dirty="0">
                              <a:effectLst/>
                            </a:rPr>
                            <a:t>Α/Α</a:t>
                          </a:r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197" r="-151460" b="-2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en-US" sz="1400" baseline="-25000" dirty="0" smtClean="0">
                              <a:effectLst/>
                            </a:rPr>
                            <a:t>I­</a:t>
                          </a:r>
                          <a:r>
                            <a:rPr lang="en-US" sz="1400" dirty="0" smtClean="0">
                              <a:effectLst/>
                            </a:rPr>
                            <a:t> </a:t>
                          </a:r>
                          <a:r>
                            <a:rPr lang="el-GR" sz="1400" dirty="0" smtClean="0">
                              <a:effectLst/>
                            </a:rPr>
                            <a:t>(</a:t>
                          </a:r>
                          <a:r>
                            <a:rPr lang="en-US" sz="1400" dirty="0" smtClean="0">
                              <a:effectLst/>
                            </a:rPr>
                            <a:t>reset)</a:t>
                          </a:r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en-US" sz="1200" baseline="-25000" dirty="0" smtClean="0">
                              <a:effectLst/>
                            </a:rPr>
                            <a:t>D</a:t>
                          </a:r>
                          <a:r>
                            <a:rPr lang="en-US" sz="1200" dirty="0" smtClean="0">
                              <a:effectLst/>
                            </a:rPr>
                            <a:t> (rate)</a:t>
                          </a:r>
                          <a:endParaRPr lang="el-GR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79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1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 / 200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0.01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2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 / 100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0.02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2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3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1.25 / 80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0.05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0.0125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43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400">
                              <a:effectLst/>
                            </a:rPr>
                            <a:t>4</a:t>
                          </a:r>
                          <a:endParaRPr lang="el-GR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 / 50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0.08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0.02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" y="3801562"/>
            <a:ext cx="4410214" cy="250775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2"/>
          <a:stretch/>
        </p:blipFill>
        <p:spPr>
          <a:xfrm>
            <a:off x="4788024" y="3801562"/>
            <a:ext cx="4144076" cy="2507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912" y="39957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PI-</a:t>
            </a:r>
            <a:r>
              <a:rPr lang="el-GR" b="1" dirty="0" smtClean="0"/>
              <a:t>1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28384" y="39957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PID-</a:t>
            </a:r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92080" y="1844824"/>
            <a:ext cx="36400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2000" kern="0" dirty="0" smtClean="0"/>
              <a:t>Οι 4 ρυθμιστές από δοκιμή και σφάλμα έχουν σταθερή συμπεριφορά</a:t>
            </a:r>
            <a:endParaRPr lang="el-GR" sz="2000" kern="0" dirty="0"/>
          </a:p>
        </p:txBody>
      </p:sp>
    </p:spTree>
    <p:extLst>
      <p:ext uri="{BB962C8B-B14F-4D97-AF65-F5344CB8AC3E}">
        <p14:creationId xmlns:p14="http://schemas.microsoft.com/office/powerpoint/2010/main" val="2541328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Στόχος Μεταπτυχιακής Εργασίας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825" y="1412875"/>
            <a:ext cx="8713788" cy="48958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2400" kern="0" smtClean="0"/>
              <a:t>Χιλιάδες συστήματα αυτομάτου ελέγχου/ρυθμιστές λειτουργούν σε μία τυπική χημική βιομηχανία</a:t>
            </a:r>
          </a:p>
          <a:p>
            <a:r>
              <a:rPr lang="el-GR" sz="2400" kern="0" smtClean="0"/>
              <a:t>Καθημερινά υπάρχουν πολυάριθμες μεταβολές </a:t>
            </a:r>
            <a:r>
              <a:rPr lang="el-GR" sz="1800" kern="0" smtClean="0"/>
              <a:t>(π.χ. αλλαγές τροφοδοσίας)</a:t>
            </a:r>
            <a:r>
              <a:rPr lang="el-GR" sz="2400" kern="0" smtClean="0"/>
              <a:t>, διαταραχές </a:t>
            </a:r>
            <a:r>
              <a:rPr lang="el-GR" sz="1800" kern="0" smtClean="0"/>
              <a:t>(π.χ. εξωτερικές συνθήκες) </a:t>
            </a:r>
            <a:r>
              <a:rPr lang="el-GR" sz="2400" kern="0" smtClean="0"/>
              <a:t>που αλλάζουν την απόδοση των ρυθμιστών</a:t>
            </a:r>
          </a:p>
          <a:p>
            <a:r>
              <a:rPr lang="el-GR" sz="2400" kern="0" smtClean="0"/>
              <a:t>Διάφοροι στόχοι/προδιαγραφές</a:t>
            </a:r>
          </a:p>
          <a:p>
            <a:pPr marL="0" indent="0" defTabSz="357188">
              <a:spcBef>
                <a:spcPts val="0"/>
              </a:spcBef>
              <a:buFont typeface="Wingdings" pitchFamily="2" charset="2"/>
              <a:buNone/>
            </a:pPr>
            <a:r>
              <a:rPr lang="el-GR" sz="2400" kern="0" smtClean="0"/>
              <a:t>	διέπουν τη λειτουργία των ρυθμιστών</a:t>
            </a:r>
          </a:p>
          <a:p>
            <a:pPr lvl="1"/>
            <a:r>
              <a:rPr lang="el-GR" sz="2000" kern="0" smtClean="0"/>
              <a:t>Ασφάλεια, ποιότητα προϊόντων, προστασία </a:t>
            </a:r>
          </a:p>
          <a:p>
            <a:pPr marL="457200" lvl="1" indent="0" defTabSz="714375">
              <a:spcBef>
                <a:spcPts val="0"/>
              </a:spcBef>
              <a:buFontTx/>
              <a:buNone/>
            </a:pPr>
            <a:r>
              <a:rPr lang="el-GR" sz="2000" kern="0" smtClean="0"/>
              <a:t>	περιβάλλοντος, λειτουργικότητα συστημάτων, </a:t>
            </a:r>
          </a:p>
          <a:p>
            <a:pPr marL="457200" lvl="1" indent="0" defTabSz="714375">
              <a:spcBef>
                <a:spcPts val="0"/>
              </a:spcBef>
              <a:buFontTx/>
              <a:buNone/>
            </a:pPr>
            <a:r>
              <a:rPr lang="el-GR" sz="2000" kern="0" smtClean="0"/>
              <a:t>	ελάττωση λειτουργικού κόστους</a:t>
            </a:r>
            <a:endParaRPr lang="el-GR" sz="2000" kern="0" dirty="0"/>
          </a:p>
        </p:txBody>
      </p:sp>
      <p:pic>
        <p:nvPicPr>
          <p:cNvPr id="6" name="Picture 6" descr="http://science.energy.gov/~/media/hep/images/benefits/images/industry-5670948-s.jpg?w=170&amp;h=150&amp;a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96" y="3241750"/>
            <a:ext cx="2267322" cy="20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5" y="5615338"/>
            <a:ext cx="8547571" cy="76599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Στόχος της μεταπτυχιακής εργασίας είναι η αξιολόγηση ρυθμιστών σε θεωρητικό και πρακτικό επίπεδο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1450242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Πειραματική εφαρμογή (4/5)</a:t>
            </a:r>
            <a:br>
              <a:rPr lang="el-GR" dirty="0" smtClean="0"/>
            </a:br>
            <a:r>
              <a:rPr lang="en-US" sz="2800" dirty="0" smtClean="0"/>
              <a:t>Cohen-Coon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176246"/>
                  </p:ext>
                </p:extLst>
              </p:nvPr>
            </p:nvGraphicFramePr>
            <p:xfrm>
              <a:off x="251520" y="1412776"/>
              <a:ext cx="5107676" cy="14127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2168"/>
                    <a:gridCol w="1218035"/>
                    <a:gridCol w="1232737"/>
                    <a:gridCol w="1144736"/>
                  </a:tblGrid>
                  <a:tr h="3511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 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PI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PID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12941">
                    <a:tc>
                      <a:txBody>
                        <a:bodyPr/>
                        <a:lstStyle/>
                        <a:p>
                          <a:pPr marL="88900" indent="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K</a:t>
                          </a:r>
                          <a:r>
                            <a:rPr lang="en-US" sz="1200" baseline="-25000" dirty="0">
                              <a:effectLst/>
                            </a:rPr>
                            <a:t>c</a:t>
                          </a:r>
                          <a:r>
                            <a:rPr lang="en-US" sz="1200" dirty="0">
                              <a:effectLst/>
                            </a:rPr>
                            <a:t>  /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𝑃𝐵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17.</a:t>
                          </a:r>
                          <a:r>
                            <a:rPr lang="en-US" sz="1200">
                              <a:effectLst/>
                            </a:rPr>
                            <a:t>29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5.783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15.</a:t>
                          </a:r>
                          <a:r>
                            <a:rPr lang="en-US" sz="1200">
                              <a:effectLst/>
                            </a:rPr>
                            <a:t>28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6.544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22.</a:t>
                          </a:r>
                          <a:r>
                            <a:rPr lang="en-US" sz="1200">
                              <a:effectLst/>
                            </a:rPr>
                            <a:t>748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4.4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</a:t>
                          </a:r>
                          <a:r>
                            <a:rPr lang="en-US" sz="1200" baseline="-25000" dirty="0">
                              <a:effectLst/>
                            </a:rPr>
                            <a:t>I</a:t>
                          </a:r>
                          <a:r>
                            <a:rPr lang="el-GR" sz="1200" baseline="-25000" dirty="0">
                              <a:effectLst/>
                            </a:rPr>
                            <a:t>­</a:t>
                          </a:r>
                          <a:r>
                            <a:rPr lang="el-GR" sz="1200" dirty="0">
                              <a:effectLst/>
                            </a:rPr>
                            <a:t> (</a:t>
                          </a:r>
                          <a:r>
                            <a:rPr lang="en-US" sz="1200" dirty="0">
                              <a:effectLst/>
                            </a:rPr>
                            <a:t>reset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0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1.192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</a:rPr>
                            <a:t>D</a:t>
                          </a:r>
                          <a:r>
                            <a:rPr lang="el-GR" sz="1200">
                              <a:effectLst/>
                            </a:rPr>
                            <a:t> (</a:t>
                          </a:r>
                          <a:r>
                            <a:rPr lang="en-US" sz="1200">
                              <a:effectLst/>
                            </a:rPr>
                            <a:t>rate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0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0.179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176246"/>
                  </p:ext>
                </p:extLst>
              </p:nvPr>
            </p:nvGraphicFramePr>
            <p:xfrm>
              <a:off x="251520" y="1412776"/>
              <a:ext cx="5107676" cy="14127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2168"/>
                    <a:gridCol w="1218035"/>
                    <a:gridCol w="1232737"/>
                    <a:gridCol w="1144736"/>
                  </a:tblGrid>
                  <a:tr h="3511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 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PI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PID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1294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70238" r="-238306" b="-120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17.</a:t>
                          </a:r>
                          <a:r>
                            <a:rPr lang="en-US" sz="1200">
                              <a:effectLst/>
                            </a:rPr>
                            <a:t>29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5.783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15.</a:t>
                          </a:r>
                          <a:r>
                            <a:rPr lang="en-US" sz="1200">
                              <a:effectLst/>
                            </a:rPr>
                            <a:t>28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6.544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22.</a:t>
                          </a:r>
                          <a:r>
                            <a:rPr lang="en-US" sz="1200">
                              <a:effectLst/>
                            </a:rPr>
                            <a:t>748</a:t>
                          </a:r>
                          <a:r>
                            <a:rPr lang="el-GR" sz="1200">
                              <a:effectLst/>
                            </a:rPr>
                            <a:t> / </a:t>
                          </a:r>
                          <a:r>
                            <a:rPr lang="en-US" sz="1200">
                              <a:effectLst/>
                            </a:rPr>
                            <a:t>4.4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T</a:t>
                          </a:r>
                          <a:r>
                            <a:rPr lang="en-US" sz="1200" baseline="-25000" dirty="0">
                              <a:effectLst/>
                            </a:rPr>
                            <a:t>I</a:t>
                          </a:r>
                          <a:r>
                            <a:rPr lang="el-GR" sz="1200" baseline="-25000" dirty="0">
                              <a:effectLst/>
                            </a:rPr>
                            <a:t>­</a:t>
                          </a:r>
                          <a:r>
                            <a:rPr lang="el-GR" sz="1200" dirty="0">
                              <a:effectLst/>
                            </a:rPr>
                            <a:t> (</a:t>
                          </a:r>
                          <a:r>
                            <a:rPr lang="en-US" sz="1200" dirty="0">
                              <a:effectLst/>
                            </a:rPr>
                            <a:t>reset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0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1.434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1.192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</a:rPr>
                            <a:t>D</a:t>
                          </a:r>
                          <a:r>
                            <a:rPr lang="el-GR" sz="1200">
                              <a:effectLst/>
                            </a:rPr>
                            <a:t> (</a:t>
                          </a:r>
                          <a:r>
                            <a:rPr lang="en-US" sz="1200">
                              <a:effectLst/>
                            </a:rPr>
                            <a:t>rate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0</a:t>
                          </a:r>
                          <a:endParaRPr lang="el-GR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0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0.179</a:t>
                          </a:r>
                          <a:endParaRPr lang="el-GR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482222" cy="285255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2" y="3429000"/>
            <a:ext cx="4482222" cy="2850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3467" y="36977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16416" y="37170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PID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9095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Πειραματική εφαρμογή (4/5)</a:t>
            </a:r>
            <a:br>
              <a:rPr lang="el-GR" dirty="0" smtClean="0"/>
            </a:br>
            <a:r>
              <a:rPr lang="en-US" sz="2800" dirty="0" smtClean="0"/>
              <a:t>Cohen-Coon</a:t>
            </a:r>
            <a:endParaRPr lang="el-GR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68091683"/>
              </p:ext>
            </p:extLst>
          </p:nvPr>
        </p:nvGraphicFramePr>
        <p:xfrm>
          <a:off x="1691680" y="1484784"/>
          <a:ext cx="6021531" cy="382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5373216"/>
            <a:ext cx="8713788" cy="10801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1600" dirty="0" smtClean="0"/>
              <a:t>P</a:t>
            </a:r>
            <a:r>
              <a:rPr lang="el-GR" sz="1600" dirty="0" smtClean="0"/>
              <a:t> ρύθμιση: πιο </a:t>
            </a:r>
            <a:r>
              <a:rPr lang="el-GR" sz="1600" dirty="0"/>
              <a:t>γρήγορη </a:t>
            </a:r>
            <a:r>
              <a:rPr lang="el-GR" sz="1600" dirty="0" smtClean="0"/>
              <a:t>απόκριση και πιο μικρό </a:t>
            </a:r>
            <a:r>
              <a:rPr lang="en-US" sz="1600" dirty="0" smtClean="0"/>
              <a:t>offset</a:t>
            </a:r>
            <a:endParaRPr lang="el-GR" sz="1600" dirty="0"/>
          </a:p>
          <a:p>
            <a:pPr lvl="0"/>
            <a:r>
              <a:rPr lang="el-GR" sz="1600" dirty="0" smtClean="0"/>
              <a:t>ΡΙ ρύθμιση</a:t>
            </a:r>
            <a:r>
              <a:rPr lang="en-US" sz="1600" dirty="0" smtClean="0"/>
              <a:t>:</a:t>
            </a:r>
            <a:r>
              <a:rPr lang="el-GR" sz="1600" dirty="0" smtClean="0"/>
              <a:t> αργ</a:t>
            </a:r>
            <a:r>
              <a:rPr lang="el-GR" sz="1600" dirty="0"/>
              <a:t>ή</a:t>
            </a:r>
            <a:r>
              <a:rPr lang="el-GR" sz="1600" dirty="0" smtClean="0"/>
              <a:t> σταθεροποίηση, όμως στη συνέχεια σταθερή </a:t>
            </a:r>
            <a:r>
              <a:rPr lang="el-GR" sz="1600" dirty="0"/>
              <a:t>συμπεριφορά</a:t>
            </a:r>
          </a:p>
          <a:p>
            <a:r>
              <a:rPr lang="en-US" sz="1600" dirty="0" smtClean="0"/>
              <a:t>PID </a:t>
            </a:r>
            <a:r>
              <a:rPr lang="el-GR" sz="1600" dirty="0" smtClean="0"/>
              <a:t>ρύθμιση: συνολικά η </a:t>
            </a:r>
            <a:r>
              <a:rPr lang="el-GR" sz="1600" dirty="0"/>
              <a:t>πιο αργή </a:t>
            </a:r>
            <a:r>
              <a:rPr lang="el-GR" sz="1600" dirty="0" smtClean="0"/>
              <a:t>απόκριση, όμως συνεχής βελτίωση</a:t>
            </a:r>
            <a:endParaRPr lang="el-G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2750100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412875"/>
            <a:ext cx="8713788" cy="9360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Επιβεβλημένη η τακτική </a:t>
            </a:r>
            <a:r>
              <a:rPr lang="el-GR" sz="2400" kern="0" dirty="0"/>
              <a:t>αξιολόγηση </a:t>
            </a:r>
            <a:r>
              <a:rPr lang="el-GR" sz="2400" kern="0" dirty="0" smtClean="0"/>
              <a:t>συστημάτων </a:t>
            </a:r>
            <a:r>
              <a:rPr lang="el-GR" sz="2400" kern="0" dirty="0"/>
              <a:t>αυτομάτου </a:t>
            </a:r>
            <a:r>
              <a:rPr lang="el-GR" sz="2400" kern="0" dirty="0" smtClean="0"/>
              <a:t>ελέγχου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2492896"/>
            <a:ext cx="8713788" cy="93610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Αποτελεσματικότητα ρυθμιστών (</a:t>
            </a:r>
            <a:r>
              <a:rPr lang="en-US" sz="2400" kern="0" dirty="0" smtClean="0"/>
              <a:t>P,PI,PID)</a:t>
            </a:r>
            <a:r>
              <a:rPr lang="el-GR" sz="2400" kern="0" dirty="0" smtClean="0"/>
              <a:t> </a:t>
            </a:r>
            <a:r>
              <a:rPr lang="el-GR" sz="2400" kern="0" dirty="0"/>
              <a:t>ποικίλει ανάλογα με την </a:t>
            </a:r>
            <a:r>
              <a:rPr lang="el-GR" sz="2400" kern="0" dirty="0" smtClean="0"/>
              <a:t>εφαρμογή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3645074"/>
            <a:ext cx="8713788" cy="93605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Αξιολόγηση ρυθμιστών με δυναμικά  ή στοχαστικά κριτήρια ανάλογα </a:t>
            </a:r>
            <a:r>
              <a:rPr lang="el-GR" sz="2400" kern="0" dirty="0"/>
              <a:t>τους στόχους ρύθμισης του </a:t>
            </a:r>
            <a:r>
              <a:rPr lang="el-GR" sz="2400" kern="0" dirty="0" smtClean="0"/>
              <a:t>συστήματος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4797251"/>
            <a:ext cx="8713788" cy="9360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Διαφορά </a:t>
            </a:r>
            <a:r>
              <a:rPr lang="el-GR" sz="2400" kern="0" dirty="0"/>
              <a:t>μεταξύ </a:t>
            </a:r>
            <a:r>
              <a:rPr lang="el-GR" sz="2400" kern="0" dirty="0" smtClean="0"/>
              <a:t>προσομοιώσεων και εφαρμογή σε </a:t>
            </a:r>
            <a:r>
              <a:rPr lang="el-GR" sz="2400" kern="0" dirty="0"/>
              <a:t>πραγματικά </a:t>
            </a:r>
            <a:r>
              <a:rPr lang="el-GR" sz="2400" kern="0" dirty="0" smtClean="0"/>
              <a:t>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452482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 smtClean="0"/>
              <a:t>Προτάσεις για το μέλλον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556891"/>
            <a:ext cx="8713788" cy="12240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Λεπτομερή </a:t>
            </a:r>
            <a:r>
              <a:rPr lang="el-GR" sz="2400" kern="0" dirty="0"/>
              <a:t>ανάλυση </a:t>
            </a:r>
            <a:r>
              <a:rPr lang="el-GR" sz="2400" kern="0" dirty="0" smtClean="0"/>
              <a:t>αρχικού </a:t>
            </a:r>
            <a:r>
              <a:rPr lang="el-GR" sz="2400" kern="0" dirty="0"/>
              <a:t>συστήματος </a:t>
            </a:r>
            <a:r>
              <a:rPr lang="el-GR" sz="2400" kern="0" dirty="0" smtClean="0"/>
              <a:t>– εισαγωγή εξωτερικών παραγόντων </a:t>
            </a:r>
            <a:r>
              <a:rPr lang="el-GR" sz="2400" kern="0" dirty="0"/>
              <a:t>που επηρεάζουν την μεταβλητή </a:t>
            </a:r>
            <a:r>
              <a:rPr lang="el-GR" sz="2400" kern="0" dirty="0" smtClean="0"/>
              <a:t>απόκρισης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537" y="3068960"/>
            <a:ext cx="8713788" cy="96007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dirty="0" smtClean="0"/>
              <a:t>Εφαρμογή </a:t>
            </a:r>
            <a:r>
              <a:rPr lang="el-GR" sz="2400" dirty="0"/>
              <a:t>όλων των μεθόδων ρύθμισης που εξετάστηκαν θεωρητικά στην πιλοτική </a:t>
            </a:r>
            <a:r>
              <a:rPr lang="el-GR" sz="2400" dirty="0" smtClean="0"/>
              <a:t>μονάδα</a:t>
            </a:r>
            <a:endParaRPr lang="el-GR" sz="24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700" y="5229200"/>
            <a:ext cx="8713788" cy="93610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Παρουσίαση αποτελεσμάτων </a:t>
            </a:r>
            <a:r>
              <a:rPr lang="el-GR" sz="2400" kern="0" dirty="0"/>
              <a:t>σε σχετικό συνέδριο και/ή επιστημονικό περιοδικό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0825" y="4293096"/>
            <a:ext cx="8713788" cy="57596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kern="0" dirty="0" smtClean="0"/>
              <a:t>Εφαρμογή ρύθμισης σε μεγάλη δεξαμενή εξωτερικού χώρου</a:t>
            </a:r>
          </a:p>
        </p:txBody>
      </p:sp>
    </p:spTree>
    <p:extLst>
      <p:ext uri="{BB962C8B-B14F-4D97-AF65-F5344CB8AC3E}">
        <p14:creationId xmlns:p14="http://schemas.microsoft.com/office/powerpoint/2010/main" val="602970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7088" y="2420938"/>
            <a:ext cx="7273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l-GR" sz="6000" dirty="0">
                <a:solidFill>
                  <a:schemeClr val="bg2"/>
                </a:solidFill>
                <a:latin typeface="Candara" pitchFamily="34" charset="0"/>
              </a:rPr>
              <a:t>Σας </a:t>
            </a:r>
            <a:r>
              <a:rPr lang="el-GR" sz="6000" dirty="0" smtClean="0">
                <a:solidFill>
                  <a:schemeClr val="bg2"/>
                </a:solidFill>
                <a:latin typeface="Candara" pitchFamily="34" charset="0"/>
              </a:rPr>
              <a:t>ευχαριστώ </a:t>
            </a:r>
            <a:r>
              <a:rPr lang="el-GR" sz="6000" dirty="0">
                <a:solidFill>
                  <a:schemeClr val="bg2"/>
                </a:solidFill>
                <a:latin typeface="Candara" pitchFamily="34" charset="0"/>
              </a:rPr>
              <a:t>για την προσοχή σας</a:t>
            </a:r>
            <a:endParaRPr lang="en-US" sz="6000" dirty="0">
              <a:solidFill>
                <a:schemeClr val="bg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14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1412875"/>
            <a:ext cx="8785225" cy="10080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 Παρουσίασης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412875"/>
            <a:ext cx="8713787" cy="4895850"/>
          </a:xfrm>
        </p:spPr>
        <p:txBody>
          <a:bodyPr/>
          <a:lstStyle/>
          <a:p>
            <a:r>
              <a:rPr lang="el-GR" dirty="0" smtClean="0"/>
              <a:t>Μοντελοποίηση &amp; αυτόματος έλεγχος διεργασιών</a:t>
            </a:r>
            <a:endParaRPr lang="el-GR" dirty="0"/>
          </a:p>
          <a:p>
            <a:pPr lvl="1"/>
            <a:r>
              <a:rPr lang="el-GR" dirty="0" smtClean="0"/>
              <a:t>Παράδειγμα ελέγχου στάθμης δεξαμενής</a:t>
            </a:r>
            <a:endParaRPr lang="el-GR" dirty="0"/>
          </a:p>
          <a:p>
            <a:r>
              <a:rPr lang="el-GR" dirty="0" smtClean="0"/>
              <a:t>Αξιολόγηση ρυθμιστών</a:t>
            </a:r>
            <a:endParaRPr lang="el-GR" dirty="0"/>
          </a:p>
          <a:p>
            <a:pPr lvl="1"/>
            <a:r>
              <a:rPr lang="el-GR" dirty="0" smtClean="0"/>
              <a:t>Δυναμικά κριτήρια</a:t>
            </a:r>
            <a:endParaRPr lang="el-GR" dirty="0"/>
          </a:p>
          <a:p>
            <a:pPr lvl="1"/>
            <a:r>
              <a:rPr lang="el-GR" dirty="0" smtClean="0"/>
              <a:t>Στοχαστικά κριτήρια</a:t>
            </a:r>
          </a:p>
          <a:p>
            <a:r>
              <a:rPr lang="el-GR" dirty="0" smtClean="0"/>
              <a:t>Πειραματική εφαρμογή σε πιλοτική μονάδα ΕΚΕΤΑ</a:t>
            </a:r>
          </a:p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13" y="1412776"/>
            <a:ext cx="4194175" cy="210439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Μοντελοποίηση (1/3)</a:t>
            </a:r>
            <a:br>
              <a:rPr lang="el-GR" dirty="0" smtClean="0"/>
            </a:br>
            <a:r>
              <a:rPr lang="el-GR" sz="2800" dirty="0" smtClean="0"/>
              <a:t>Περιγραφή </a:t>
            </a:r>
            <a:r>
              <a:rPr lang="el-GR" sz="2800" dirty="0"/>
              <a:t>Φ</a:t>
            </a:r>
            <a:r>
              <a:rPr lang="el-GR" sz="2800" dirty="0" smtClean="0"/>
              <a:t>υσικού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3470"/>
            <a:ext cx="5689327" cy="4895850"/>
          </a:xfrm>
        </p:spPr>
        <p:txBody>
          <a:bodyPr/>
          <a:lstStyle/>
          <a:p>
            <a:r>
              <a:rPr lang="el-GR" sz="2400" dirty="0" smtClean="0"/>
              <a:t>Ανάπτυξη μαθηματικών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l-GR" sz="2400" dirty="0" smtClean="0"/>
              <a:t>	μοντέλων που περιγράφουν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l-GR" sz="2400" dirty="0" smtClean="0"/>
              <a:t>	τη λειτουργία μίας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l-GR" sz="2400" dirty="0"/>
              <a:t>	</a:t>
            </a:r>
            <a:r>
              <a:rPr lang="el-GR" sz="2400" dirty="0" smtClean="0"/>
              <a:t>διεργασίας (προσομοίωση)</a:t>
            </a:r>
          </a:p>
          <a:p>
            <a:r>
              <a:rPr lang="el-GR" sz="2400" dirty="0" smtClean="0"/>
              <a:t>Παράδειγμα δεξαμενής νερού:</a:t>
            </a:r>
          </a:p>
          <a:p>
            <a:pPr lvl="1">
              <a:spcBef>
                <a:spcPts val="800"/>
              </a:spcBef>
            </a:pPr>
            <a:r>
              <a:rPr lang="el-GR" sz="2000" dirty="0" smtClean="0"/>
              <a:t>Ισοζύγιο μάζας</a:t>
            </a:r>
          </a:p>
          <a:p>
            <a:pPr lvl="1">
              <a:spcBef>
                <a:spcPts val="800"/>
              </a:spcBef>
            </a:pPr>
            <a:r>
              <a:rPr lang="el-GR" sz="2000" dirty="0" smtClean="0"/>
              <a:t>Επίδραση υδροστατικής πίεσης</a:t>
            </a:r>
          </a:p>
          <a:p>
            <a:pPr lvl="1">
              <a:spcBef>
                <a:spcPts val="800"/>
              </a:spcBef>
            </a:pPr>
            <a:r>
              <a:rPr lang="el-GR" sz="2000" dirty="0" err="1" smtClean="0"/>
              <a:t>Γραμμικοποίηση</a:t>
            </a:r>
            <a:r>
              <a:rPr lang="en-US" sz="2000" dirty="0" smtClean="0"/>
              <a:t> (</a:t>
            </a:r>
            <a:r>
              <a:rPr lang="el-GR" sz="2000" dirty="0" smtClean="0"/>
              <a:t>με σειρά </a:t>
            </a:r>
            <a:r>
              <a:rPr lang="en-US" sz="2000" dirty="0" smtClean="0"/>
              <a:t>Taylor)</a:t>
            </a:r>
            <a:endParaRPr lang="el-GR" sz="2000" dirty="0" smtClean="0"/>
          </a:p>
          <a:p>
            <a:pPr lvl="1">
              <a:spcBef>
                <a:spcPts val="800"/>
              </a:spcBef>
            </a:pPr>
            <a:r>
              <a:rPr lang="el-GR" sz="2000" dirty="0" smtClean="0"/>
              <a:t>Χρήση μεταβλητών απόκλισης</a:t>
            </a:r>
          </a:p>
          <a:p>
            <a:pPr lvl="1">
              <a:spcBef>
                <a:spcPts val="800"/>
              </a:spcBef>
            </a:pPr>
            <a:r>
              <a:rPr lang="el-GR" sz="2000" dirty="0" smtClean="0"/>
              <a:t>Επίλυση με μετασχηματισμό </a:t>
            </a:r>
            <a:r>
              <a:rPr lang="en-US" sz="2000" dirty="0" smtClean="0"/>
              <a:t>Laplace</a:t>
            </a:r>
            <a:endParaRPr lang="el-GR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24047"/>
              </p:ext>
            </p:extLst>
          </p:nvPr>
        </p:nvGraphicFramePr>
        <p:xfrm>
          <a:off x="3131840" y="3408040"/>
          <a:ext cx="441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" name="Equation" r:id="rId4" imgW="4419600" imgH="393700" progId="Equation.3">
                  <p:embed/>
                </p:oleObj>
              </mc:Choice>
              <mc:Fallback>
                <p:oleObj name="Equation" r:id="rId4" imgW="44196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408040"/>
                        <a:ext cx="4419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4791" y="5927285"/>
            <a:ext cx="39128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Α: εμβαδό δεξαμενής</a:t>
            </a:r>
          </a:p>
          <a:p>
            <a:pPr algn="r"/>
            <a:r>
              <a:rPr lang="en-US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k: </a:t>
            </a:r>
            <a:r>
              <a:rPr lang="el-GR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χαρακτηριστικά βάνας</a:t>
            </a:r>
          </a:p>
          <a:p>
            <a:pPr algn="r"/>
            <a:r>
              <a:rPr lang="en-US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050" i="1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1050" i="1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5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el-GR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ψος στάθμης και ροή εξόδου (</a:t>
            </a:r>
            <a:r>
              <a:rPr lang="en-US" sz="105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050" i="1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κατάσταση ισορροπίας</a:t>
            </a:r>
            <a:r>
              <a:rPr lang="en-US" sz="105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05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56536"/>
              </p:ext>
            </p:extLst>
          </p:nvPr>
        </p:nvGraphicFramePr>
        <p:xfrm>
          <a:off x="4860032" y="3901544"/>
          <a:ext cx="1200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" name="Equation" r:id="rId6" imgW="1205977" imgH="253890" progId="Equation.3">
                  <p:embed/>
                </p:oleObj>
              </mc:Choice>
              <mc:Fallback>
                <p:oleObj name="Equation" r:id="rId6" imgW="1205977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01544"/>
                        <a:ext cx="12001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68623"/>
              </p:ext>
            </p:extLst>
          </p:nvPr>
        </p:nvGraphicFramePr>
        <p:xfrm>
          <a:off x="5076056" y="4221088"/>
          <a:ext cx="2266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" name="Equation" r:id="rId8" imgW="2260600" imgH="457200" progId="Equation.3">
                  <p:embed/>
                </p:oleObj>
              </mc:Choice>
              <mc:Fallback>
                <p:oleObj name="Equation" r:id="rId8" imgW="22606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21088"/>
                        <a:ext cx="2266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17675"/>
              </p:ext>
            </p:extLst>
          </p:nvPr>
        </p:nvGraphicFramePr>
        <p:xfrm>
          <a:off x="4724400" y="4725144"/>
          <a:ext cx="10287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" name="Equation" r:id="rId10" imgW="1028700" imgH="228600" progId="Equation.3">
                  <p:embed/>
                </p:oleObj>
              </mc:Choice>
              <mc:Fallback>
                <p:oleObj name="Equation" r:id="rId10" imgW="10287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25144"/>
                        <a:ext cx="10287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12984"/>
              </p:ext>
            </p:extLst>
          </p:nvPr>
        </p:nvGraphicFramePr>
        <p:xfrm>
          <a:off x="6246068" y="4716831"/>
          <a:ext cx="16383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" name="Equation" r:id="rId12" imgW="1638300" imgH="228600" progId="Equation.3">
                  <p:embed/>
                </p:oleObj>
              </mc:Choice>
              <mc:Fallback>
                <p:oleObj name="Equation" r:id="rId12" imgW="16383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068" y="4716831"/>
                        <a:ext cx="16383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6136" y="4653136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l-GR" sz="1600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85212"/>
              </p:ext>
            </p:extLst>
          </p:nvPr>
        </p:nvGraphicFramePr>
        <p:xfrm>
          <a:off x="2195736" y="5445224"/>
          <a:ext cx="1512168" cy="66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" name="Equation" r:id="rId14" imgW="1002865" imgH="431613" progId="Equation.3">
                  <p:embed/>
                </p:oleObj>
              </mc:Choice>
              <mc:Fallback>
                <p:oleObj name="Equation" r:id="rId14" imgW="1002865" imgH="4316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445224"/>
                        <a:ext cx="1512168" cy="668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7187"/>
              </p:ext>
            </p:extLst>
          </p:nvPr>
        </p:nvGraphicFramePr>
        <p:xfrm>
          <a:off x="5605866" y="5653742"/>
          <a:ext cx="523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" name="Equation" r:id="rId16" imgW="507780" imgH="215806" progId="Equation.3">
                  <p:embed/>
                </p:oleObj>
              </mc:Choice>
              <mc:Fallback>
                <p:oleObj name="Equation" r:id="rId16" imgW="507780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866" y="5653742"/>
                        <a:ext cx="523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47970"/>
              </p:ext>
            </p:extLst>
          </p:nvPr>
        </p:nvGraphicFramePr>
        <p:xfrm>
          <a:off x="6328659" y="5639454"/>
          <a:ext cx="6477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" name="Equation" r:id="rId18" imgW="647419" imgH="215806" progId="Equation.3">
                  <p:embed/>
                </p:oleObj>
              </mc:Choice>
              <mc:Fallback>
                <p:oleObj name="Equation" r:id="rId18" imgW="647419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659" y="5639454"/>
                        <a:ext cx="6477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07150"/>
              </p:ext>
            </p:extLst>
          </p:nvPr>
        </p:nvGraphicFramePr>
        <p:xfrm>
          <a:off x="4512940" y="5529917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" name="Equation" r:id="rId20" imgW="825142" imgH="444307" progId="Equation.3">
                  <p:embed/>
                </p:oleObj>
              </mc:Choice>
              <mc:Fallback>
                <p:oleObj name="Equation" r:id="rId20" imgW="825142" imgH="44430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940" y="5529917"/>
                        <a:ext cx="838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και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51920" y="5589240"/>
            <a:ext cx="587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όπου</a:t>
            </a:r>
            <a:endParaRPr lang="el-GR" sz="1600" dirty="0"/>
          </a:p>
        </p:txBody>
      </p:sp>
      <p:sp>
        <p:nvSpPr>
          <p:cNvPr id="36" name="Rectangle 35"/>
          <p:cNvSpPr/>
          <p:nvPr/>
        </p:nvSpPr>
        <p:spPr>
          <a:xfrm>
            <a:off x="5344150" y="5589240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l-GR" sz="1600" dirty="0"/>
          </a:p>
        </p:txBody>
      </p:sp>
      <p:sp>
        <p:nvSpPr>
          <p:cNvPr id="37" name="Rectangle 36"/>
          <p:cNvSpPr/>
          <p:nvPr/>
        </p:nvSpPr>
        <p:spPr>
          <a:xfrm>
            <a:off x="6136238" y="5589240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l-GR" sz="1600" dirty="0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Μοντελοποίηση (2/3)</a:t>
            </a:r>
            <a:br>
              <a:rPr lang="el-GR" dirty="0" smtClean="0"/>
            </a:br>
            <a:r>
              <a:rPr lang="el-GR" sz="2800" dirty="0" smtClean="0"/>
              <a:t>Σύστημα Ανοιχτού Βρόχου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3673103" cy="4895850"/>
          </a:xfrm>
        </p:spPr>
        <p:txBody>
          <a:bodyPr/>
          <a:lstStyle/>
          <a:p>
            <a:r>
              <a:rPr lang="el-GR" sz="2400" dirty="0" smtClean="0"/>
              <a:t>Η συνάρτηση μεταφοράς χρησιμοποιήθηκε για προσομοίωση σε </a:t>
            </a:r>
            <a:r>
              <a:rPr lang="en-US" sz="2400" dirty="0" smtClean="0"/>
              <a:t>Simulink</a:t>
            </a:r>
            <a:endParaRPr lang="el-GR" sz="2400" dirty="0" smtClean="0"/>
          </a:p>
          <a:p>
            <a:r>
              <a:rPr lang="el-GR" sz="2400" dirty="0" smtClean="0"/>
              <a:t>Απόκριση συστήματος σε μία βηματική μεταβολή </a:t>
            </a:r>
            <a:endParaRPr lang="en-US" sz="2400" dirty="0" smtClean="0"/>
          </a:p>
          <a:p>
            <a:pPr lvl="1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2000" dirty="0" smtClean="0"/>
              <a:t> </a:t>
            </a:r>
            <a:r>
              <a:rPr lang="el-GR" sz="2000" dirty="0" smtClean="0"/>
              <a:t>μεταβλητή εισόδου</a:t>
            </a:r>
          </a:p>
          <a:p>
            <a:pPr lvl="1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  <a:r>
              <a:rPr lang="el-GR" sz="2000" dirty="0" smtClean="0"/>
              <a:t>μεταβλητή εξόδου</a:t>
            </a:r>
            <a:endParaRPr lang="el-GR" sz="2000" dirty="0"/>
          </a:p>
          <a:p>
            <a:pPr lvl="1"/>
            <a:endParaRPr lang="el-GR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839335" cy="4166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3692525" cy="69977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1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Μοντελοποίηση (3/3)</a:t>
            </a:r>
            <a:br>
              <a:rPr lang="el-GR" dirty="0" smtClean="0"/>
            </a:br>
            <a:r>
              <a:rPr lang="el-GR" sz="2800" dirty="0" smtClean="0"/>
              <a:t>Σύστημα Κλειστού Βρόχου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3889127" cy="4895850"/>
          </a:xfrm>
        </p:spPr>
        <p:txBody>
          <a:bodyPr/>
          <a:lstStyle/>
          <a:p>
            <a:r>
              <a:rPr lang="el-GR" sz="2400" dirty="0" smtClean="0"/>
              <a:t>Το αντίστοιχο σύστημα κλειστού βρόχου προσομοιώθηκε σε </a:t>
            </a:r>
            <a:r>
              <a:rPr lang="en-US" sz="2400" dirty="0" smtClean="0"/>
              <a:t>Simulink</a:t>
            </a:r>
          </a:p>
          <a:p>
            <a:r>
              <a:rPr lang="el-GR" sz="2400" dirty="0" smtClean="0"/>
              <a:t>Επιλογή μεταβλητής ελέγχου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l-GR" sz="2400" dirty="0"/>
              <a:t> </a:t>
            </a:r>
            <a:endParaRPr lang="en-US" sz="2400" dirty="0" smtClean="0"/>
          </a:p>
          <a:p>
            <a:r>
              <a:rPr lang="el-GR" sz="2400" dirty="0" smtClean="0"/>
              <a:t>Απόκριση στη βηματική μεταβολή της τιμής στόχου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0" y="1484784"/>
            <a:ext cx="4716016" cy="2241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C:\Users\akakabek\Desktop\simulink CL sim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4464496" cy="75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kakabek\Desktop\simp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003402" cy="2715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388" y="2348880"/>
            <a:ext cx="8785225" cy="138606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396249"/>
            <a:ext cx="8785225" cy="9526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50825" y="1412875"/>
            <a:ext cx="871378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4146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A5002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65000"/>
              <a:buFont typeface="Monotype Sorts" charset="2"/>
              <a:buChar char="n"/>
              <a:defRPr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smtClean="0"/>
              <a:t>Μοντελοποίηση &amp; αυτόματος έλεγχος διεργασιών</a:t>
            </a:r>
          </a:p>
          <a:p>
            <a:pPr lvl="1"/>
            <a:r>
              <a:rPr lang="el-GR" kern="0" smtClean="0"/>
              <a:t>Παράδειγμα ελέγχου στάθμης δεξαμενής</a:t>
            </a:r>
          </a:p>
          <a:p>
            <a:r>
              <a:rPr lang="el-GR" kern="0" smtClean="0"/>
              <a:t>Αξιολόγηση ρυθμιστών</a:t>
            </a:r>
          </a:p>
          <a:p>
            <a:pPr lvl="1"/>
            <a:r>
              <a:rPr lang="el-GR" kern="0" smtClean="0"/>
              <a:t>Δυναμικά κριτήρια</a:t>
            </a:r>
          </a:p>
          <a:p>
            <a:pPr lvl="1"/>
            <a:r>
              <a:rPr lang="el-GR" kern="0" smtClean="0"/>
              <a:t>Στοχαστικά κριτήρια</a:t>
            </a:r>
          </a:p>
          <a:p>
            <a:r>
              <a:rPr lang="el-GR" kern="0" smtClean="0"/>
              <a:t>Πειραματική εφαρμογή σε πιλοτική μονάδα ΕΚΕΤΑ</a:t>
            </a:r>
          </a:p>
          <a:p>
            <a:r>
              <a:rPr lang="el-GR" kern="0" smtClean="0"/>
              <a:t>Συμπεράσματα</a:t>
            </a:r>
            <a:endParaRPr lang="en-US" kern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60338"/>
            <a:ext cx="8839200" cy="1181100"/>
          </a:xfrm>
        </p:spPr>
        <p:txBody>
          <a:bodyPr/>
          <a:lstStyle/>
          <a:p>
            <a:r>
              <a:rPr lang="el-GR" dirty="0"/>
              <a:t>Περίγραμμα Παρουσίασης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99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Αυτόματος Έλεγχος/Ρυθμιστές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τρεις βασικοί τύποι ρυθμιστών ανάδρασης: </a:t>
            </a:r>
          </a:p>
          <a:p>
            <a:pPr lvl="1"/>
            <a:r>
              <a:rPr lang="el-GR" dirty="0"/>
              <a:t>Αναλογικός ρυθμιστής (</a:t>
            </a:r>
            <a:r>
              <a:rPr lang="en-US" dirty="0"/>
              <a:t>Proportional</a:t>
            </a:r>
            <a:r>
              <a:rPr lang="en-US" dirty="0" smtClean="0"/>
              <a:t>)</a:t>
            </a:r>
            <a:r>
              <a:rPr lang="el-GR" dirty="0" smtClean="0"/>
              <a:t> ή </a:t>
            </a:r>
            <a:r>
              <a:rPr lang="en-US" dirty="0" smtClean="0"/>
              <a:t>P</a:t>
            </a:r>
            <a:endParaRPr lang="el-GR" dirty="0"/>
          </a:p>
          <a:p>
            <a:pPr lvl="1"/>
            <a:r>
              <a:rPr lang="el-GR" dirty="0"/>
              <a:t>Αναλογικός – Ολοκληρωτικός ρυθμιστής (</a:t>
            </a:r>
            <a:r>
              <a:rPr lang="en-US" dirty="0"/>
              <a:t>Proportional</a:t>
            </a:r>
            <a:r>
              <a:rPr lang="el-GR" dirty="0"/>
              <a:t> – </a:t>
            </a:r>
            <a:r>
              <a:rPr lang="en-US" dirty="0"/>
              <a:t>Integral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dirty="0" smtClean="0"/>
              <a:t>PI</a:t>
            </a:r>
            <a:endParaRPr lang="el-GR" dirty="0"/>
          </a:p>
          <a:p>
            <a:pPr lvl="1"/>
            <a:r>
              <a:rPr lang="el-GR" dirty="0"/>
              <a:t>Αναλογικός – Ολοκληρωτικός – Διαφορικός ρυθμιστής (</a:t>
            </a:r>
            <a:r>
              <a:rPr lang="en-US" dirty="0"/>
              <a:t>Proportional</a:t>
            </a:r>
            <a:r>
              <a:rPr lang="el-GR" dirty="0"/>
              <a:t> – </a:t>
            </a:r>
            <a:r>
              <a:rPr lang="en-US" dirty="0"/>
              <a:t>Integral</a:t>
            </a:r>
            <a:r>
              <a:rPr lang="el-GR" dirty="0"/>
              <a:t> – </a:t>
            </a:r>
            <a:r>
              <a:rPr lang="en-US" dirty="0"/>
              <a:t>Derivative</a:t>
            </a:r>
            <a:r>
              <a:rPr lang="el-GR" dirty="0" smtClean="0"/>
              <a:t>) ή </a:t>
            </a:r>
            <a:r>
              <a:rPr lang="en-US" dirty="0" smtClean="0"/>
              <a:t>PID</a:t>
            </a:r>
            <a:endParaRPr lang="el-GR" dirty="0"/>
          </a:p>
          <a:p>
            <a:endParaRPr lang="el-G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576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78" y="3501008"/>
            <a:ext cx="5857240" cy="2137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Ρυθμιστών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1655" cy="4895850"/>
          </a:xfrm>
        </p:spPr>
        <p:txBody>
          <a:bodyPr/>
          <a:lstStyle/>
          <a:p>
            <a:pPr lvl="0"/>
            <a:r>
              <a:rPr lang="el-GR" sz="2400" dirty="0" smtClean="0"/>
              <a:t>Στο λεπτομερές σύστημα κλειστού βρόχου </a:t>
            </a:r>
            <a:r>
              <a:rPr lang="en-US" sz="2400" dirty="0" smtClean="0"/>
              <a:t>Simulink</a:t>
            </a:r>
            <a:r>
              <a:rPr lang="el-GR" sz="2400" dirty="0" smtClean="0"/>
              <a:t> προσομοιώθηκε η απόκριση του συστήματος δεξαμενής με χρήση διαφόρων ρυθμιστών </a:t>
            </a:r>
            <a:r>
              <a:rPr lang="en-US" sz="2400" dirty="0" smtClean="0"/>
              <a:t>(P, PI, PID)</a:t>
            </a:r>
            <a:r>
              <a:rPr lang="el-GR" sz="2400" dirty="0" smtClean="0"/>
              <a:t> σύμφωνα με τις παρακάτω μεθόδους</a:t>
            </a:r>
          </a:p>
          <a:p>
            <a:pPr lvl="1"/>
            <a:r>
              <a:rPr lang="el-GR" sz="2000" dirty="0" smtClean="0"/>
              <a:t>Δοκιμή </a:t>
            </a:r>
            <a:r>
              <a:rPr lang="el-GR" sz="2000" dirty="0"/>
              <a:t>και </a:t>
            </a:r>
            <a:r>
              <a:rPr lang="el-GR" sz="2000" dirty="0" smtClean="0"/>
              <a:t>Σφάλμα </a:t>
            </a:r>
            <a:r>
              <a:rPr lang="el-GR" sz="2000" dirty="0"/>
              <a:t>(</a:t>
            </a:r>
            <a:r>
              <a:rPr lang="en-US" sz="2000" dirty="0"/>
              <a:t>trial and error</a:t>
            </a:r>
            <a:r>
              <a:rPr lang="el-GR" sz="2000" dirty="0"/>
              <a:t>)</a:t>
            </a:r>
          </a:p>
          <a:p>
            <a:pPr lvl="1"/>
            <a:r>
              <a:rPr lang="en-US" sz="2000" dirty="0" smtClean="0"/>
              <a:t>Ziegler </a:t>
            </a:r>
            <a:r>
              <a:rPr lang="en-US" sz="2000" dirty="0"/>
              <a:t>– Nichols</a:t>
            </a:r>
            <a:endParaRPr lang="el-GR" sz="2000" dirty="0"/>
          </a:p>
          <a:p>
            <a:pPr lvl="1"/>
            <a:r>
              <a:rPr lang="en-US" sz="2000" dirty="0" err="1" smtClean="0"/>
              <a:t>Tyreus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Luyben</a:t>
            </a:r>
            <a:endParaRPr lang="el-GR" sz="2000" dirty="0"/>
          </a:p>
          <a:p>
            <a:pPr lvl="1"/>
            <a:r>
              <a:rPr lang="en-US" sz="2000" dirty="0" smtClean="0"/>
              <a:t>Cohen </a:t>
            </a:r>
            <a:r>
              <a:rPr lang="en-US" sz="2000" dirty="0"/>
              <a:t>– Coon</a:t>
            </a:r>
            <a:endParaRPr lang="el-GR" sz="2000" dirty="0"/>
          </a:p>
          <a:p>
            <a:pPr lvl="1"/>
            <a:r>
              <a:rPr lang="el-GR" sz="2000" dirty="0"/>
              <a:t>Βέλτιστος </a:t>
            </a:r>
            <a:endParaRPr lang="el-GR" sz="2000" dirty="0" smtClean="0"/>
          </a:p>
          <a:p>
            <a:pPr marL="741600" lvl="1" indent="0" defTabSz="898525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el-GR" sz="2000" dirty="0" smtClean="0"/>
              <a:t>ρυθμιστής του</a:t>
            </a:r>
          </a:p>
          <a:p>
            <a:pPr marL="741600" lvl="1" indent="0" defTabSz="898525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en-US" sz="2000" dirty="0" smtClean="0"/>
              <a:t>MATLAB Simulink</a:t>
            </a:r>
            <a:endParaRPr lang="el-GR" sz="2000" dirty="0" smtClean="0"/>
          </a:p>
          <a:p>
            <a:pPr marL="741600" lvl="1" indent="0" defTabSz="898525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el-GR" sz="2000" dirty="0" smtClean="0"/>
              <a:t>(</a:t>
            </a:r>
            <a:r>
              <a:rPr lang="el-GR" sz="2000" dirty="0"/>
              <a:t>με </a:t>
            </a:r>
            <a:r>
              <a:rPr lang="en-US" sz="2000" dirty="0"/>
              <a:t>anti</a:t>
            </a:r>
            <a:r>
              <a:rPr lang="el-GR" sz="2000" dirty="0"/>
              <a:t>-</a:t>
            </a:r>
            <a:r>
              <a:rPr lang="en-US" sz="2000" dirty="0"/>
              <a:t>windup</a:t>
            </a:r>
            <a:r>
              <a:rPr lang="el-GR" sz="2000" dirty="0"/>
              <a:t>)</a:t>
            </a:r>
          </a:p>
          <a:p>
            <a:endParaRPr lang="el-GR" sz="2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4965" y="6597650"/>
            <a:ext cx="727337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Αξιολόγηση συστημάτων αυτόματου ελέγχου βάσει κριτηρίων απόκρισης και βέλτιστης απόδοσης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50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REPT">
  <a:themeElements>
    <a:clrScheme name="FINREPT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FINRE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REPT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REPT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REPT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REPT 1">
    <a:dk1>
      <a:srgbClr val="000000"/>
    </a:dk1>
    <a:lt1>
      <a:srgbClr val="FFFFFF"/>
    </a:lt1>
    <a:dk2>
      <a:srgbClr val="777777"/>
    </a:dk2>
    <a:lt2>
      <a:srgbClr val="FFCCCC"/>
    </a:lt2>
    <a:accent1>
      <a:srgbClr val="00CCCC"/>
    </a:accent1>
    <a:accent2>
      <a:srgbClr val="CCCCFF"/>
    </a:accent2>
    <a:accent3>
      <a:srgbClr val="BDBDBD"/>
    </a:accent3>
    <a:accent4>
      <a:srgbClr val="DADADA"/>
    </a:accent4>
    <a:accent5>
      <a:srgbClr val="AAE2E2"/>
    </a:accent5>
    <a:accent6>
      <a:srgbClr val="B9B9E7"/>
    </a:accent6>
    <a:hlink>
      <a:srgbClr val="FF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1409</Words>
  <Application>Microsoft Office PowerPoint</Application>
  <PresentationFormat>On-screen Show (4:3)</PresentationFormat>
  <Paragraphs>353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FINREPT</vt:lpstr>
      <vt:lpstr>Equation</vt:lpstr>
      <vt:lpstr>Αξιολόγηση συστημάτων αυτόματου ελέγχου βάσει κριτηρίων απόκρισης και βέλτιστης απόδοσης</vt:lpstr>
      <vt:lpstr>Στόχος Μεταπτυχιακής Εργασίας</vt:lpstr>
      <vt:lpstr>Περίγραμμα Παρουσίασης</vt:lpstr>
      <vt:lpstr>Μοντελοποίηση (1/3) Περιγραφή Φυσικού Συστήματος</vt:lpstr>
      <vt:lpstr>Μοντελοποίηση (2/3) Σύστημα Ανοιχτού Βρόχου</vt:lpstr>
      <vt:lpstr>Μοντελοποίηση (3/3) Σύστημα Κλειστού Βρόχου</vt:lpstr>
      <vt:lpstr>Περίγραμμα Παρουσίασης</vt:lpstr>
      <vt:lpstr>Αυτόματος Έλεγχος/Ρυθμιστές</vt:lpstr>
      <vt:lpstr>Είδη Ρυθμιστών</vt:lpstr>
      <vt:lpstr>Απόκριση Ρυθμιστών (1/2)</vt:lpstr>
      <vt:lpstr>Απόκριση Ρυθμιστών (2/2)</vt:lpstr>
      <vt:lpstr>Δυναμικά Κριτήρια Αξιολόγησης</vt:lpstr>
      <vt:lpstr>Αξιολόγηση Ρυθμιστών Βάσει Δυναμικών Κριτηρίων</vt:lpstr>
      <vt:lpstr>Στοχαστικά Κριτήρια Αξιολόγησης</vt:lpstr>
      <vt:lpstr>Αξιολόγηση Ρυθμιστών Βάσει Στοχαστικών Κριτηρίων</vt:lpstr>
      <vt:lpstr>Περίγραμμα Παρουσίασης</vt:lpstr>
      <vt:lpstr>Πειραματική εφαρμογή (1/5)</vt:lpstr>
      <vt:lpstr>Πειραματική εφαρμογή (2/5)</vt:lpstr>
      <vt:lpstr>Πειραματική εφαρμογή (3/5) Δοκιμή και Σφάλμα</vt:lpstr>
      <vt:lpstr>Πειραματική εφαρμογή (4/5) Cohen-Coon</vt:lpstr>
      <vt:lpstr>Πειραματική εφαρμογή (4/5) Cohen-Coon</vt:lpstr>
      <vt:lpstr>Συμπεράσματα</vt:lpstr>
      <vt:lpstr>Προτάσεις για το μέλλον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kakabegas Akis</dc:creator>
  <cp:lastModifiedBy>Kakabegas Akis</cp:lastModifiedBy>
  <cp:revision>124</cp:revision>
  <dcterms:created xsi:type="dcterms:W3CDTF">2012-02-17T13:40:05Z</dcterms:created>
  <dcterms:modified xsi:type="dcterms:W3CDTF">2014-12-09T13:45:55Z</dcterms:modified>
</cp:coreProperties>
</file>